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45"/>
  </p:notesMasterIdLst>
  <p:handoutMasterIdLst>
    <p:handoutMasterId r:id="rId46"/>
  </p:handoutMasterIdLst>
  <p:sldIdLst>
    <p:sldId id="307" r:id="rId2"/>
    <p:sldId id="257" r:id="rId3"/>
    <p:sldId id="375" r:id="rId4"/>
    <p:sldId id="333" r:id="rId5"/>
    <p:sldId id="355" r:id="rId6"/>
    <p:sldId id="334" r:id="rId7"/>
    <p:sldId id="335" r:id="rId8"/>
    <p:sldId id="336" r:id="rId9"/>
    <p:sldId id="337" r:id="rId10"/>
    <p:sldId id="358" r:id="rId11"/>
    <p:sldId id="359" r:id="rId12"/>
    <p:sldId id="356" r:id="rId13"/>
    <p:sldId id="357" r:id="rId14"/>
    <p:sldId id="338" r:id="rId15"/>
    <p:sldId id="361" r:id="rId16"/>
    <p:sldId id="339" r:id="rId17"/>
    <p:sldId id="341" r:id="rId18"/>
    <p:sldId id="342" r:id="rId19"/>
    <p:sldId id="343" r:id="rId20"/>
    <p:sldId id="344" r:id="rId21"/>
    <p:sldId id="376" r:id="rId22"/>
    <p:sldId id="346" r:id="rId23"/>
    <p:sldId id="378" r:id="rId24"/>
    <p:sldId id="348" r:id="rId25"/>
    <p:sldId id="349" r:id="rId26"/>
    <p:sldId id="350" r:id="rId27"/>
    <p:sldId id="379" r:id="rId28"/>
    <p:sldId id="381" r:id="rId29"/>
    <p:sldId id="382" r:id="rId30"/>
    <p:sldId id="383" r:id="rId31"/>
    <p:sldId id="384" r:id="rId32"/>
    <p:sldId id="390" r:id="rId33"/>
    <p:sldId id="386" r:id="rId34"/>
    <p:sldId id="387" r:id="rId35"/>
    <p:sldId id="388" r:id="rId36"/>
    <p:sldId id="389" r:id="rId37"/>
    <p:sldId id="391" r:id="rId38"/>
    <p:sldId id="367" r:id="rId39"/>
    <p:sldId id="396" r:id="rId40"/>
    <p:sldId id="397" r:id="rId41"/>
    <p:sldId id="398" r:id="rId42"/>
    <p:sldId id="399" r:id="rId43"/>
    <p:sldId id="325" r:id="rId44"/>
  </p:sldIdLst>
  <p:sldSz cx="9144000" cy="6858000" type="screen4x3"/>
  <p:notesSz cx="7010400" cy="9296400"/>
  <p:embeddedFontLst>
    <p:embeddedFont>
      <p:font typeface="B Titr" panose="00000700000000000000" pitchFamily="2" charset="-78"/>
      <p:bold r:id="rId47"/>
    </p:embeddedFont>
    <p:embeddedFont>
      <p:font typeface="Calibri" panose="020F0502020204030204" pitchFamily="34" charset="0"/>
      <p:regular r:id="rId48"/>
      <p:bold r:id="rId49"/>
      <p:italic r:id="rId50"/>
      <p:boldItalic r:id="rId51"/>
    </p:embeddedFont>
    <p:embeddedFont>
      <p:font typeface="IranNastaliq" panose="02020505000000020003" pitchFamily="18" charset="0"/>
      <p:regular r:id="rId52"/>
    </p:embeddedFont>
    <p:embeddedFont>
      <p:font typeface="B Nazanin" panose="00000400000000000000" pitchFamily="2" charset="-78"/>
      <p:regular r:id="rId53"/>
      <p:bold r:id="rId54"/>
    </p:embeddedFont>
    <p:embeddedFont>
      <p:font typeface="B Lotus" panose="00000400000000000000" pitchFamily="2" charset="-78"/>
      <p:regular r:id="rId55"/>
      <p:bold r:id="rId56"/>
    </p:embeddedFont>
    <p:embeddedFont>
      <p:font typeface="Academy Engraved LET" panose="020B0604020202020204"/>
      <p:regular r:id="rId57"/>
    </p:embeddedFont>
    <p:embeddedFont>
      <p:font typeface="Simplified Arabic Fixed" panose="02070309020205020404" pitchFamily="49" charset="-78"/>
      <p:regular r:id="rId58"/>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399AB5"/>
    <a:srgbClr val="F74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3" autoAdjust="0"/>
    <p:restoredTop sz="81356" autoAdjust="0"/>
  </p:normalViewPr>
  <p:slideViewPr>
    <p:cSldViewPr>
      <p:cViewPr varScale="1">
        <p:scale>
          <a:sx n="61" d="100"/>
          <a:sy n="61" d="100"/>
        </p:scale>
        <p:origin x="16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2B771-E169-4564-A569-552EA6A2DAED}" type="doc">
      <dgm:prSet loTypeId="urn:microsoft.com/office/officeart/2005/8/layout/vList2" loCatId="list" qsTypeId="urn:microsoft.com/office/officeart/2005/8/quickstyle/simple1" qsCatId="simple" csTypeId="urn:microsoft.com/office/officeart/2005/8/colors/accent3_5" csCatId="accent3" phldr="1"/>
      <dgm:spPr/>
      <dgm:t>
        <a:bodyPr/>
        <a:lstStyle/>
        <a:p>
          <a:pPr rtl="1"/>
          <a:endParaRPr lang="fa-IR"/>
        </a:p>
      </dgm:t>
    </dgm:pt>
    <dgm:pt modelId="{F26E5233-72B8-4C5C-AF84-5881DC3367AC}">
      <dgm:prSet custT="1"/>
      <dgm:spPr/>
      <dgm:t>
        <a:bodyPr/>
        <a:lstStyle/>
        <a:p>
          <a:pPr algn="ctr" rtl="1"/>
          <a:r>
            <a:rPr lang="fa-IR" sz="2800" dirty="0">
              <a:solidFill>
                <a:schemeClr val="tx1"/>
              </a:solidFill>
              <a:cs typeface="B Titr" pitchFamily="2" charset="-78"/>
            </a:rPr>
            <a:t>کارگاه توجیهی آشنایی با کتابخانه و جستجو در نرم افزار آن </a:t>
          </a:r>
        </a:p>
      </dgm:t>
    </dgm:pt>
    <dgm:pt modelId="{3F30B899-14BB-4725-BAA4-B3D3965AF1C1}" type="parTrans" cxnId="{38AC3001-60A6-45A6-8DFE-767E3AD3D023}">
      <dgm:prSet/>
      <dgm:spPr/>
      <dgm:t>
        <a:bodyPr/>
        <a:lstStyle/>
        <a:p>
          <a:pPr rtl="1"/>
          <a:endParaRPr lang="fa-IR"/>
        </a:p>
      </dgm:t>
    </dgm:pt>
    <dgm:pt modelId="{426FD55B-2A8B-4909-8047-0AA6A014BF33}" type="sibTrans" cxnId="{38AC3001-60A6-45A6-8DFE-767E3AD3D023}">
      <dgm:prSet/>
      <dgm:spPr/>
      <dgm:t>
        <a:bodyPr/>
        <a:lstStyle/>
        <a:p>
          <a:pPr rtl="1"/>
          <a:endParaRPr lang="fa-IR"/>
        </a:p>
      </dgm:t>
    </dgm:pt>
    <dgm:pt modelId="{B960F944-7A0F-4A18-ACB0-CDFB5F3E3898}" type="pres">
      <dgm:prSet presAssocID="{1B92B771-E169-4564-A569-552EA6A2DAED}" presName="linear" presStyleCnt="0">
        <dgm:presLayoutVars>
          <dgm:animLvl val="lvl"/>
          <dgm:resizeHandles val="exact"/>
        </dgm:presLayoutVars>
      </dgm:prSet>
      <dgm:spPr/>
      <dgm:t>
        <a:bodyPr/>
        <a:lstStyle/>
        <a:p>
          <a:pPr rtl="1"/>
          <a:endParaRPr lang="fa-IR"/>
        </a:p>
      </dgm:t>
    </dgm:pt>
    <dgm:pt modelId="{6832678B-825B-4423-869B-C6C1C5144673}" type="pres">
      <dgm:prSet presAssocID="{F26E5233-72B8-4C5C-AF84-5881DC3367AC}" presName="parentText" presStyleLbl="node1" presStyleIdx="0" presStyleCnt="1" custScaleY="513857" custLinFactY="-5678" custLinFactNeighborX="-28" custLinFactNeighborY="-100000">
        <dgm:presLayoutVars>
          <dgm:chMax val="0"/>
          <dgm:bulletEnabled val="1"/>
        </dgm:presLayoutVars>
      </dgm:prSet>
      <dgm:spPr/>
      <dgm:t>
        <a:bodyPr/>
        <a:lstStyle/>
        <a:p>
          <a:pPr rtl="1"/>
          <a:endParaRPr lang="fa-IR"/>
        </a:p>
      </dgm:t>
    </dgm:pt>
  </dgm:ptLst>
  <dgm:cxnLst>
    <dgm:cxn modelId="{B85C1F92-EC25-46EE-9D4A-DB91A60A0D78}" type="presOf" srcId="{1B92B771-E169-4564-A569-552EA6A2DAED}" destId="{B960F944-7A0F-4A18-ACB0-CDFB5F3E3898}" srcOrd="0" destOrd="0" presId="urn:microsoft.com/office/officeart/2005/8/layout/vList2"/>
    <dgm:cxn modelId="{38AC3001-60A6-45A6-8DFE-767E3AD3D023}" srcId="{1B92B771-E169-4564-A569-552EA6A2DAED}" destId="{F26E5233-72B8-4C5C-AF84-5881DC3367AC}" srcOrd="0" destOrd="0" parTransId="{3F30B899-14BB-4725-BAA4-B3D3965AF1C1}" sibTransId="{426FD55B-2A8B-4909-8047-0AA6A014BF33}"/>
    <dgm:cxn modelId="{788D5D8E-E792-4806-BF49-E4B3AD44B72B}" type="presOf" srcId="{F26E5233-72B8-4C5C-AF84-5881DC3367AC}" destId="{6832678B-825B-4423-869B-C6C1C5144673}" srcOrd="0" destOrd="0" presId="urn:microsoft.com/office/officeart/2005/8/layout/vList2"/>
    <dgm:cxn modelId="{CAB6CAE6-132E-4A92-B775-4D4CB759CC29}" type="presParOf" srcId="{B960F944-7A0F-4A18-ACB0-CDFB5F3E3898}" destId="{6832678B-825B-4423-869B-C6C1C514467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8A3BD93-A2EF-4B0C-8C8D-52C4C339506F}" type="datetimeFigureOut">
              <a:rPr lang="en-US" smtClean="0"/>
              <a:t>11/3/2024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3B097B7-3017-48C4-A1E6-FC909D1A31FD}" type="slidenum">
              <a:rPr lang="en-US" smtClean="0"/>
              <a:t>‹#›</a:t>
            </a:fld>
            <a:endParaRPr lang="en-US"/>
          </a:p>
        </p:txBody>
      </p:sp>
    </p:spTree>
    <p:extLst>
      <p:ext uri="{BB962C8B-B14F-4D97-AF65-F5344CB8AC3E}">
        <p14:creationId xmlns:p14="http://schemas.microsoft.com/office/powerpoint/2010/main" val="31159584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61A2D3-AE82-4338-BC0C-3742B29F67A1}" type="datetimeFigureOut">
              <a:rPr lang="en-US" smtClean="0"/>
              <a:pPr/>
              <a:t>11/3/2024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3178B6-5692-4133-A718-39095FBCD63D}" type="slidenum">
              <a:rPr lang="en-US" smtClean="0"/>
              <a:pPr/>
              <a:t>‹#›</a:t>
            </a:fld>
            <a:endParaRPr lang="en-US"/>
          </a:p>
        </p:txBody>
      </p:sp>
    </p:spTree>
    <p:extLst>
      <p:ext uri="{BB962C8B-B14F-4D97-AF65-F5344CB8AC3E}">
        <p14:creationId xmlns:p14="http://schemas.microsoft.com/office/powerpoint/2010/main" val="3854173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53178B6-5692-4133-A718-39095FBCD63D}" type="slidenum">
              <a:rPr lang="en-US" smtClean="0"/>
              <a:pPr/>
              <a:t>1</a:t>
            </a:fld>
            <a:endParaRPr lang="en-US"/>
          </a:p>
        </p:txBody>
      </p:sp>
    </p:spTree>
    <p:extLst>
      <p:ext uri="{BB962C8B-B14F-4D97-AF65-F5344CB8AC3E}">
        <p14:creationId xmlns:p14="http://schemas.microsoft.com/office/powerpoint/2010/main" val="235551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178B6-5692-4133-A718-39095FBCD63D}" type="slidenum">
              <a:rPr lang="en-US" smtClean="0"/>
              <a:pPr/>
              <a:t>2</a:t>
            </a:fld>
            <a:endParaRPr lang="en-US"/>
          </a:p>
        </p:txBody>
      </p:sp>
    </p:spTree>
    <p:extLst>
      <p:ext uri="{BB962C8B-B14F-4D97-AF65-F5344CB8AC3E}">
        <p14:creationId xmlns:p14="http://schemas.microsoft.com/office/powerpoint/2010/main" val="399969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53178B6-5692-4133-A718-39095FBCD63D}" type="slidenum">
              <a:rPr lang="en-US" smtClean="0"/>
              <a:pPr/>
              <a:t>4</a:t>
            </a:fld>
            <a:endParaRPr lang="en-US"/>
          </a:p>
        </p:txBody>
      </p:sp>
    </p:spTree>
    <p:extLst>
      <p:ext uri="{BB962C8B-B14F-4D97-AF65-F5344CB8AC3E}">
        <p14:creationId xmlns:p14="http://schemas.microsoft.com/office/powerpoint/2010/main" val="18276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53178B6-5692-4133-A718-39095FBCD63D}" type="slidenum">
              <a:rPr lang="en-US" smtClean="0"/>
              <a:pPr/>
              <a:t>7</a:t>
            </a:fld>
            <a:endParaRPr lang="en-US"/>
          </a:p>
        </p:txBody>
      </p:sp>
    </p:spTree>
    <p:extLst>
      <p:ext uri="{BB962C8B-B14F-4D97-AF65-F5344CB8AC3E}">
        <p14:creationId xmlns:p14="http://schemas.microsoft.com/office/powerpoint/2010/main" val="351038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178B6-5692-4133-A718-39095FBCD63D}" type="slidenum">
              <a:rPr lang="en-US" smtClean="0"/>
              <a:pPr/>
              <a:t>13</a:t>
            </a:fld>
            <a:endParaRPr lang="en-US"/>
          </a:p>
        </p:txBody>
      </p:sp>
    </p:spTree>
    <p:extLst>
      <p:ext uri="{BB962C8B-B14F-4D97-AF65-F5344CB8AC3E}">
        <p14:creationId xmlns:p14="http://schemas.microsoft.com/office/powerpoint/2010/main" val="324589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C53178B6-5692-4133-A718-39095FBCD63D}" type="slidenum">
              <a:rPr lang="en-US" smtClean="0"/>
              <a:pPr/>
              <a:t>28</a:t>
            </a:fld>
            <a:endParaRPr lang="en-US"/>
          </a:p>
        </p:txBody>
      </p:sp>
    </p:spTree>
    <p:extLst>
      <p:ext uri="{BB962C8B-B14F-4D97-AF65-F5344CB8AC3E}">
        <p14:creationId xmlns:p14="http://schemas.microsoft.com/office/powerpoint/2010/main" val="2300708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C53178B6-5692-4133-A718-39095FBCD63D}" type="slidenum">
              <a:rPr lang="en-US" smtClean="0"/>
              <a:pPr/>
              <a:t>33</a:t>
            </a:fld>
            <a:endParaRPr lang="en-US"/>
          </a:p>
        </p:txBody>
      </p:sp>
    </p:spTree>
    <p:extLst>
      <p:ext uri="{BB962C8B-B14F-4D97-AF65-F5344CB8AC3E}">
        <p14:creationId xmlns:p14="http://schemas.microsoft.com/office/powerpoint/2010/main" val="302243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458030"/>
            <a:ext cx="5247416" cy="1556808"/>
          </a:xfrm>
        </p:spPr>
        <p:txBody>
          <a:bodyPr/>
          <a:lstStyle>
            <a:lvl1pPr>
              <a:defRPr b="1" cap="none"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defRPr>
            </a:lvl1pPr>
          </a:lstStyle>
          <a:p>
            <a:r>
              <a:rPr lang="en-US" dirty="0"/>
              <a:t>Click to edit Master title style</a:t>
            </a:r>
            <a:endParaRPr lang="id-ID" dirty="0"/>
          </a:p>
        </p:txBody>
      </p:sp>
      <p:sp>
        <p:nvSpPr>
          <p:cNvPr id="3" name="Subtitle 2"/>
          <p:cNvSpPr>
            <a:spLocks noGrp="1"/>
          </p:cNvSpPr>
          <p:nvPr>
            <p:ph type="subTitle" idx="1"/>
          </p:nvPr>
        </p:nvSpPr>
        <p:spPr>
          <a:xfrm>
            <a:off x="304800" y="4724400"/>
            <a:ext cx="6019800" cy="1295399"/>
          </a:xfrm>
        </p:spPr>
        <p:txBody>
          <a:bodyPr/>
          <a:lstStyle>
            <a:lvl1pPr marL="0" indent="0" algn="ctr">
              <a:buNone/>
              <a:defRPr b="1" cap="none"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d-ID" dirty="0"/>
          </a:p>
        </p:txBody>
      </p:sp>
      <p:sp>
        <p:nvSpPr>
          <p:cNvPr id="4" name="Date Placeholder 3"/>
          <p:cNvSpPr>
            <a:spLocks noGrp="1"/>
          </p:cNvSpPr>
          <p:nvPr>
            <p:ph type="dt" sz="half" idx="10"/>
          </p:nvPr>
        </p:nvSpPr>
        <p:spPr/>
        <p:txBody>
          <a:bodyPr/>
          <a:lstStyle/>
          <a:p>
            <a:fld id="{13B38D44-932A-4215-82E6-93FE37EB51DD}" type="datetime1">
              <a:rPr lang="id-ID" smtClean="0"/>
              <a:t>03/11/2024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4B3C8F-0D8B-472B-93CA-D4AAC5ABF5A5}" type="slidenum">
              <a:rPr lang="id-ID" smtClean="0"/>
              <a:pPr/>
              <a:t>‹#›</a:t>
            </a:fld>
            <a:endParaRPr lang="id-ID"/>
          </a:p>
        </p:txBody>
      </p:sp>
      <p:grpSp>
        <p:nvGrpSpPr>
          <p:cNvPr id="16" name="Group 15"/>
          <p:cNvGrpSpPr/>
          <p:nvPr userDrawn="1"/>
        </p:nvGrpSpPr>
        <p:grpSpPr>
          <a:xfrm>
            <a:off x="228601" y="629230"/>
            <a:ext cx="5181600" cy="3276600"/>
            <a:chOff x="228601" y="629230"/>
            <a:chExt cx="5181600" cy="3276600"/>
          </a:xfrm>
        </p:grpSpPr>
        <p:sp>
          <p:nvSpPr>
            <p:cNvPr id="7" name="Rectangle 6"/>
            <p:cNvSpPr/>
            <p:nvPr userDrawn="1"/>
          </p:nvSpPr>
          <p:spPr>
            <a:xfrm>
              <a:off x="1295401" y="857830"/>
              <a:ext cx="457200" cy="457200"/>
            </a:xfrm>
            <a:prstGeom prst="rect">
              <a:avLst/>
            </a:prstGeom>
            <a:gradFill flip="none" rotWithShape="1">
              <a:gsLst>
                <a:gs pos="0">
                  <a:schemeClr val="accent3">
                    <a:lumMod val="50000"/>
                  </a:schemeClr>
                </a:gs>
                <a:gs pos="50000">
                  <a:srgbClr val="92D050"/>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userDrawn="1"/>
          </p:nvSpPr>
          <p:spPr>
            <a:xfrm>
              <a:off x="1801091" y="857830"/>
              <a:ext cx="457200" cy="457200"/>
            </a:xfrm>
            <a:prstGeom prst="rect">
              <a:avLst/>
            </a:prstGeom>
            <a:gradFill flip="none" rotWithShape="1">
              <a:gsLst>
                <a:gs pos="0">
                  <a:schemeClr val="accent3">
                    <a:lumMod val="50000"/>
                  </a:schemeClr>
                </a:gs>
                <a:gs pos="50000">
                  <a:srgbClr val="92D050"/>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userDrawn="1"/>
          </p:nvSpPr>
          <p:spPr>
            <a:xfrm>
              <a:off x="1295401" y="1356595"/>
              <a:ext cx="457200" cy="457200"/>
            </a:xfrm>
            <a:prstGeom prst="rect">
              <a:avLst/>
            </a:prstGeom>
            <a:gradFill flip="none" rotWithShape="1">
              <a:gsLst>
                <a:gs pos="0">
                  <a:schemeClr val="accent3">
                    <a:lumMod val="50000"/>
                  </a:schemeClr>
                </a:gs>
                <a:gs pos="50000">
                  <a:srgbClr val="92D050"/>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userDrawn="1"/>
          </p:nvSpPr>
          <p:spPr>
            <a:xfrm>
              <a:off x="1905001" y="1467430"/>
              <a:ext cx="457200" cy="457200"/>
            </a:xfrm>
            <a:prstGeom prst="rect">
              <a:avLst/>
            </a:prstGeom>
            <a:gradFill flip="none" rotWithShape="1">
              <a:gsLst>
                <a:gs pos="0">
                  <a:srgbClr val="92D050"/>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userDrawn="1"/>
          </p:nvSpPr>
          <p:spPr>
            <a:xfrm flipV="1">
              <a:off x="228601" y="2071435"/>
              <a:ext cx="5181600" cy="81793"/>
            </a:xfrm>
            <a:prstGeom prst="rect">
              <a:avLst/>
            </a:prstGeom>
            <a:gradFill flip="none" rotWithShape="1">
              <a:gsLst>
                <a:gs pos="0">
                  <a:schemeClr val="accent3">
                    <a:lumMod val="50000"/>
                  </a:schemeClr>
                </a:gs>
                <a:gs pos="50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userDrawn="1"/>
          </p:nvSpPr>
          <p:spPr>
            <a:xfrm rot="5400000" flipV="1">
              <a:off x="-114299" y="1886530"/>
              <a:ext cx="2590800" cy="76200"/>
            </a:xfrm>
            <a:prstGeom prst="rect">
              <a:avLst/>
            </a:prstGeom>
            <a:gradFill flip="none" rotWithShape="1">
              <a:gsLst>
                <a:gs pos="0">
                  <a:schemeClr val="accent3">
                    <a:lumMod val="50000"/>
                  </a:schemeClr>
                </a:gs>
                <a:gs pos="50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userDrawn="1"/>
          </p:nvSpPr>
          <p:spPr>
            <a:xfrm>
              <a:off x="1295401" y="2229430"/>
              <a:ext cx="457200" cy="457200"/>
            </a:xfrm>
            <a:prstGeom prst="rect">
              <a:avLst/>
            </a:prstGeom>
            <a:gradFill flip="none" rotWithShape="1">
              <a:gsLst>
                <a:gs pos="0">
                  <a:srgbClr val="92D050"/>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userDrawn="1"/>
          </p:nvSpPr>
          <p:spPr>
            <a:xfrm>
              <a:off x="228601" y="1515921"/>
              <a:ext cx="457200" cy="457200"/>
            </a:xfrm>
            <a:prstGeom prst="rect">
              <a:avLst/>
            </a:prstGeom>
            <a:gradFill flip="none" rotWithShape="1">
              <a:gsLst>
                <a:gs pos="0">
                  <a:srgbClr val="92D050"/>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userDrawn="1"/>
          </p:nvSpPr>
          <p:spPr>
            <a:xfrm rot="5400000" flipV="1">
              <a:off x="-342899" y="2572330"/>
              <a:ext cx="2590800" cy="76200"/>
            </a:xfrm>
            <a:prstGeom prst="rect">
              <a:avLst/>
            </a:prstGeom>
            <a:gradFill flip="none" rotWithShape="1">
              <a:gsLst>
                <a:gs pos="0">
                  <a:schemeClr val="accent3">
                    <a:lumMod val="50000"/>
                  </a:schemeClr>
                </a:gs>
                <a:gs pos="50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7" name="Group 16"/>
          <p:cNvGrpSpPr/>
          <p:nvPr userDrawn="1"/>
        </p:nvGrpSpPr>
        <p:grpSpPr>
          <a:xfrm rot="10800000">
            <a:off x="3467106" y="2743199"/>
            <a:ext cx="5181600" cy="3276600"/>
            <a:chOff x="228601" y="629230"/>
            <a:chExt cx="5181600" cy="3276600"/>
          </a:xfrm>
        </p:grpSpPr>
        <p:sp>
          <p:nvSpPr>
            <p:cNvPr id="18" name="Rectangle 17"/>
            <p:cNvSpPr/>
            <p:nvPr userDrawn="1"/>
          </p:nvSpPr>
          <p:spPr>
            <a:xfrm>
              <a:off x="1295401" y="857830"/>
              <a:ext cx="457200" cy="457200"/>
            </a:xfrm>
            <a:prstGeom prst="rect">
              <a:avLst/>
            </a:prstGeom>
            <a:gradFill flip="none" rotWithShape="1">
              <a:gsLst>
                <a:gs pos="0">
                  <a:schemeClr val="accent3">
                    <a:lumMod val="50000"/>
                  </a:schemeClr>
                </a:gs>
                <a:gs pos="50000">
                  <a:srgbClr val="92D050"/>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userDrawn="1"/>
          </p:nvSpPr>
          <p:spPr>
            <a:xfrm>
              <a:off x="1801091" y="857830"/>
              <a:ext cx="457200" cy="457200"/>
            </a:xfrm>
            <a:prstGeom prst="rect">
              <a:avLst/>
            </a:prstGeom>
            <a:gradFill flip="none" rotWithShape="1">
              <a:gsLst>
                <a:gs pos="0">
                  <a:schemeClr val="accent3">
                    <a:lumMod val="50000"/>
                  </a:schemeClr>
                </a:gs>
                <a:gs pos="50000">
                  <a:srgbClr val="92D050"/>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userDrawn="1"/>
          </p:nvSpPr>
          <p:spPr>
            <a:xfrm>
              <a:off x="1295401" y="1356595"/>
              <a:ext cx="457200" cy="457200"/>
            </a:xfrm>
            <a:prstGeom prst="rect">
              <a:avLst/>
            </a:prstGeom>
            <a:gradFill flip="none" rotWithShape="1">
              <a:gsLst>
                <a:gs pos="0">
                  <a:schemeClr val="accent3">
                    <a:lumMod val="50000"/>
                  </a:schemeClr>
                </a:gs>
                <a:gs pos="50000">
                  <a:srgbClr val="92D050"/>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userDrawn="1"/>
          </p:nvSpPr>
          <p:spPr>
            <a:xfrm>
              <a:off x="1905001" y="1467430"/>
              <a:ext cx="457200" cy="457200"/>
            </a:xfrm>
            <a:prstGeom prst="rect">
              <a:avLst/>
            </a:prstGeom>
            <a:gradFill flip="none" rotWithShape="1">
              <a:gsLst>
                <a:gs pos="0">
                  <a:srgbClr val="92D050"/>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userDrawn="1"/>
          </p:nvSpPr>
          <p:spPr>
            <a:xfrm flipV="1">
              <a:off x="228601" y="2071435"/>
              <a:ext cx="5181600" cy="81793"/>
            </a:xfrm>
            <a:prstGeom prst="rect">
              <a:avLst/>
            </a:prstGeom>
            <a:gradFill flip="none" rotWithShape="1">
              <a:gsLst>
                <a:gs pos="0">
                  <a:schemeClr val="accent3">
                    <a:lumMod val="50000"/>
                  </a:schemeClr>
                </a:gs>
                <a:gs pos="50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userDrawn="1"/>
          </p:nvSpPr>
          <p:spPr>
            <a:xfrm rot="5400000" flipV="1">
              <a:off x="-114299" y="1886530"/>
              <a:ext cx="2590800" cy="76200"/>
            </a:xfrm>
            <a:prstGeom prst="rect">
              <a:avLst/>
            </a:prstGeom>
            <a:gradFill flip="none" rotWithShape="1">
              <a:gsLst>
                <a:gs pos="0">
                  <a:schemeClr val="accent3">
                    <a:lumMod val="50000"/>
                  </a:schemeClr>
                </a:gs>
                <a:gs pos="50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userDrawn="1"/>
          </p:nvSpPr>
          <p:spPr>
            <a:xfrm>
              <a:off x="1295401" y="2229430"/>
              <a:ext cx="457200" cy="457200"/>
            </a:xfrm>
            <a:prstGeom prst="rect">
              <a:avLst/>
            </a:prstGeom>
            <a:gradFill flip="none" rotWithShape="1">
              <a:gsLst>
                <a:gs pos="0">
                  <a:srgbClr val="92D050"/>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userDrawn="1"/>
          </p:nvSpPr>
          <p:spPr>
            <a:xfrm>
              <a:off x="228601" y="1515921"/>
              <a:ext cx="457200" cy="457200"/>
            </a:xfrm>
            <a:prstGeom prst="rect">
              <a:avLst/>
            </a:prstGeom>
            <a:gradFill flip="none" rotWithShape="1">
              <a:gsLst>
                <a:gs pos="0">
                  <a:srgbClr val="92D050"/>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userDrawn="1"/>
          </p:nvSpPr>
          <p:spPr>
            <a:xfrm rot="5400000" flipV="1">
              <a:off x="-342899" y="2572330"/>
              <a:ext cx="2590800" cy="76200"/>
            </a:xfrm>
            <a:prstGeom prst="rect">
              <a:avLst/>
            </a:prstGeom>
            <a:gradFill flip="none" rotWithShape="1">
              <a:gsLst>
                <a:gs pos="0">
                  <a:schemeClr val="accent3">
                    <a:lumMod val="50000"/>
                  </a:schemeClr>
                </a:gs>
                <a:gs pos="50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147933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D3BC387-7BC9-4E05-A5DD-32771648B274}" type="datetime1">
              <a:rPr lang="id-ID" smtClean="0"/>
              <a:t>03/11/2024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4B3C8F-0D8B-472B-93CA-D4AAC5ABF5A5}" type="slidenum">
              <a:rPr lang="id-ID" smtClean="0"/>
              <a:pPr/>
              <a:t>‹#›</a:t>
            </a:fld>
            <a:endParaRPr lang="id-ID"/>
          </a:p>
        </p:txBody>
      </p:sp>
    </p:spTree>
    <p:extLst>
      <p:ext uri="{BB962C8B-B14F-4D97-AF65-F5344CB8AC3E}">
        <p14:creationId xmlns:p14="http://schemas.microsoft.com/office/powerpoint/2010/main" val="75564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B08C4F6-D351-47B9-A414-8FDDC640F830}" type="datetime1">
              <a:rPr lang="id-ID" smtClean="0"/>
              <a:t>03/11/2024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4B3C8F-0D8B-472B-93CA-D4AAC5ABF5A5}" type="slidenum">
              <a:rPr lang="id-ID" smtClean="0"/>
              <a:pPr/>
              <a:t>‹#›</a:t>
            </a:fld>
            <a:endParaRPr lang="id-ID"/>
          </a:p>
        </p:txBody>
      </p:sp>
    </p:spTree>
    <p:extLst>
      <p:ext uri="{BB962C8B-B14F-4D97-AF65-F5344CB8AC3E}">
        <p14:creationId xmlns:p14="http://schemas.microsoft.com/office/powerpoint/2010/main" val="4459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324600" cy="685800"/>
          </a:xfrm>
        </p:spPr>
        <p:txBody>
          <a:bodyPr/>
          <a:lstStyle>
            <a:lvl1pPr>
              <a:defRPr b="1" cap="none"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defRPr>
            </a:lvl1pPr>
          </a:lstStyle>
          <a:p>
            <a:r>
              <a:rPr lang="en-US" dirty="0"/>
              <a:t>Click to edit Master title style</a:t>
            </a:r>
            <a:endParaRPr lang="id-ID" dirty="0"/>
          </a:p>
        </p:txBody>
      </p:sp>
      <p:sp>
        <p:nvSpPr>
          <p:cNvPr id="3" name="Content Placeholder 2"/>
          <p:cNvSpPr>
            <a:spLocks noGrp="1"/>
          </p:cNvSpPr>
          <p:nvPr>
            <p:ph idx="1"/>
          </p:nvPr>
        </p:nvSpPr>
        <p:spPr>
          <a:xfrm>
            <a:off x="1828800" y="1524000"/>
            <a:ext cx="6400800" cy="460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3D13C9A9-277C-438A-8B8B-9E7EC5F2234C}" type="datetime1">
              <a:rPr lang="id-ID" smtClean="0"/>
              <a:t>03/11/2024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4B3C8F-0D8B-472B-93CA-D4AAC5ABF5A5}" type="slidenum">
              <a:rPr lang="id-ID" smtClean="0"/>
              <a:pPr/>
              <a:t>‹#›</a:t>
            </a:fld>
            <a:endParaRPr lang="id-ID"/>
          </a:p>
        </p:txBody>
      </p:sp>
      <p:sp>
        <p:nvSpPr>
          <p:cNvPr id="8" name="Rectangle 7"/>
          <p:cNvSpPr/>
          <p:nvPr/>
        </p:nvSpPr>
        <p:spPr>
          <a:xfrm>
            <a:off x="1219200" y="152400"/>
            <a:ext cx="457200" cy="457200"/>
          </a:xfrm>
          <a:prstGeom prst="rect">
            <a:avLst/>
          </a:prstGeom>
          <a:gradFill flip="none" rotWithShape="1">
            <a:gsLst>
              <a:gs pos="0">
                <a:schemeClr val="accent3">
                  <a:lumMod val="50000"/>
                </a:schemeClr>
              </a:gs>
              <a:gs pos="50000">
                <a:srgbClr val="92D050"/>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1724890" y="152400"/>
            <a:ext cx="457200" cy="457200"/>
          </a:xfrm>
          <a:prstGeom prst="rect">
            <a:avLst/>
          </a:prstGeom>
          <a:gradFill flip="none" rotWithShape="1">
            <a:gsLst>
              <a:gs pos="0">
                <a:schemeClr val="accent3">
                  <a:lumMod val="50000"/>
                </a:schemeClr>
              </a:gs>
              <a:gs pos="50000">
                <a:srgbClr val="92D050"/>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1219200" y="651165"/>
            <a:ext cx="457200" cy="457200"/>
          </a:xfrm>
          <a:prstGeom prst="rect">
            <a:avLst/>
          </a:prstGeom>
          <a:gradFill flip="none" rotWithShape="1">
            <a:gsLst>
              <a:gs pos="0">
                <a:schemeClr val="accent3">
                  <a:lumMod val="50000"/>
                </a:schemeClr>
              </a:gs>
              <a:gs pos="50000">
                <a:srgbClr val="92D050"/>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1828800" y="762000"/>
            <a:ext cx="457200" cy="457200"/>
          </a:xfrm>
          <a:prstGeom prst="rect">
            <a:avLst/>
          </a:prstGeom>
          <a:gradFill flip="none" rotWithShape="1">
            <a:gsLst>
              <a:gs pos="0">
                <a:srgbClr val="92D050"/>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flipV="1">
            <a:off x="152400" y="1366006"/>
            <a:ext cx="8915400" cy="81793"/>
          </a:xfrm>
          <a:prstGeom prst="rect">
            <a:avLst/>
          </a:prstGeom>
          <a:gradFill flip="none" rotWithShape="1">
            <a:gsLst>
              <a:gs pos="0">
                <a:schemeClr val="accent3">
                  <a:lumMod val="50000"/>
                </a:schemeClr>
              </a:gs>
              <a:gs pos="50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rot="5400000" flipV="1">
            <a:off x="-190500" y="1181100"/>
            <a:ext cx="2590800" cy="76200"/>
          </a:xfrm>
          <a:prstGeom prst="rect">
            <a:avLst/>
          </a:prstGeom>
          <a:gradFill flip="none" rotWithShape="1">
            <a:gsLst>
              <a:gs pos="0">
                <a:schemeClr val="accent3">
                  <a:lumMod val="50000"/>
                </a:schemeClr>
              </a:gs>
              <a:gs pos="50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a:off x="1219200" y="1524000"/>
            <a:ext cx="457200" cy="457200"/>
          </a:xfrm>
          <a:prstGeom prst="rect">
            <a:avLst/>
          </a:prstGeom>
          <a:gradFill flip="none" rotWithShape="1">
            <a:gsLst>
              <a:gs pos="0">
                <a:srgbClr val="92D050"/>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p:nvSpPr>
        <p:spPr>
          <a:xfrm>
            <a:off x="152400" y="810491"/>
            <a:ext cx="457200" cy="457200"/>
          </a:xfrm>
          <a:prstGeom prst="rect">
            <a:avLst/>
          </a:prstGeom>
          <a:gradFill flip="none" rotWithShape="1">
            <a:gsLst>
              <a:gs pos="0">
                <a:srgbClr val="92D050"/>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rot="5400000" flipV="1">
            <a:off x="-419100" y="1866900"/>
            <a:ext cx="2590800" cy="76200"/>
          </a:xfrm>
          <a:prstGeom prst="rect">
            <a:avLst/>
          </a:prstGeom>
          <a:gradFill flip="none" rotWithShape="1">
            <a:gsLst>
              <a:gs pos="0">
                <a:schemeClr val="accent3">
                  <a:lumMod val="50000"/>
                </a:schemeClr>
              </a:gs>
              <a:gs pos="50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8376228" y="1178302"/>
            <a:ext cx="457200" cy="457200"/>
          </a:xfrm>
          <a:prstGeom prst="rect">
            <a:avLst/>
          </a:prstGeom>
          <a:gradFill flip="none" rotWithShape="1">
            <a:gsLst>
              <a:gs pos="0">
                <a:schemeClr val="accent3">
                  <a:lumMod val="50000"/>
                </a:schemeClr>
              </a:gs>
              <a:gs pos="50000">
                <a:srgbClr val="92D050"/>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7427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AC6407-4A4A-4115-A8C7-15C18F95CDB9}" type="datetime1">
              <a:rPr lang="id-ID" smtClean="0"/>
              <a:t>03/11/2024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4B3C8F-0D8B-472B-93CA-D4AAC5ABF5A5}" type="slidenum">
              <a:rPr lang="id-ID" smtClean="0"/>
              <a:pPr/>
              <a:t>‹#›</a:t>
            </a:fld>
            <a:endParaRPr lang="id-ID"/>
          </a:p>
        </p:txBody>
      </p:sp>
    </p:spTree>
    <p:extLst>
      <p:ext uri="{BB962C8B-B14F-4D97-AF65-F5344CB8AC3E}">
        <p14:creationId xmlns:p14="http://schemas.microsoft.com/office/powerpoint/2010/main" val="159299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230A6E05-928D-4BB8-B4ED-7216B58F6322}" type="datetime1">
              <a:rPr lang="id-ID" smtClean="0"/>
              <a:t>03/11/2024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44B3C8F-0D8B-472B-93CA-D4AAC5ABF5A5}" type="slidenum">
              <a:rPr lang="id-ID" smtClean="0"/>
              <a:pPr/>
              <a:t>‹#›</a:t>
            </a:fld>
            <a:endParaRPr lang="id-ID"/>
          </a:p>
        </p:txBody>
      </p:sp>
    </p:spTree>
    <p:extLst>
      <p:ext uri="{BB962C8B-B14F-4D97-AF65-F5344CB8AC3E}">
        <p14:creationId xmlns:p14="http://schemas.microsoft.com/office/powerpoint/2010/main" val="255548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6FA8C520-7A4D-470D-B9B6-4AB01C07A09C}" type="datetime1">
              <a:rPr lang="id-ID" smtClean="0"/>
              <a:t>03/11/2024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44B3C8F-0D8B-472B-93CA-D4AAC5ABF5A5}" type="slidenum">
              <a:rPr lang="id-ID" smtClean="0"/>
              <a:pPr/>
              <a:t>‹#›</a:t>
            </a:fld>
            <a:endParaRPr lang="id-ID"/>
          </a:p>
        </p:txBody>
      </p:sp>
    </p:spTree>
    <p:extLst>
      <p:ext uri="{BB962C8B-B14F-4D97-AF65-F5344CB8AC3E}">
        <p14:creationId xmlns:p14="http://schemas.microsoft.com/office/powerpoint/2010/main" val="425479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23638633-FC7F-4455-9F24-F6B4A7657041}" type="datetime1">
              <a:rPr lang="id-ID" smtClean="0"/>
              <a:t>03/11/2024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44B3C8F-0D8B-472B-93CA-D4AAC5ABF5A5}" type="slidenum">
              <a:rPr lang="id-ID" smtClean="0"/>
              <a:pPr/>
              <a:t>‹#›</a:t>
            </a:fld>
            <a:endParaRPr lang="id-ID"/>
          </a:p>
        </p:txBody>
      </p:sp>
    </p:spTree>
    <p:extLst>
      <p:ext uri="{BB962C8B-B14F-4D97-AF65-F5344CB8AC3E}">
        <p14:creationId xmlns:p14="http://schemas.microsoft.com/office/powerpoint/2010/main" val="256964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D3712-8E79-4B4A-BA90-89152596C91D}" type="datetime1">
              <a:rPr lang="id-ID" smtClean="0"/>
              <a:t>03/11/2024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44B3C8F-0D8B-472B-93CA-D4AAC5ABF5A5}" type="slidenum">
              <a:rPr lang="id-ID" smtClean="0"/>
              <a:pPr/>
              <a:t>‹#›</a:t>
            </a:fld>
            <a:endParaRPr lang="id-ID"/>
          </a:p>
        </p:txBody>
      </p:sp>
    </p:spTree>
    <p:extLst>
      <p:ext uri="{BB962C8B-B14F-4D97-AF65-F5344CB8AC3E}">
        <p14:creationId xmlns:p14="http://schemas.microsoft.com/office/powerpoint/2010/main" val="278235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17BA1A-0F27-4E40-B95D-10C5B10622C7}" type="datetime1">
              <a:rPr lang="id-ID" smtClean="0"/>
              <a:t>03/11/2024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44B3C8F-0D8B-472B-93CA-D4AAC5ABF5A5}" type="slidenum">
              <a:rPr lang="id-ID" smtClean="0"/>
              <a:pPr/>
              <a:t>‹#›</a:t>
            </a:fld>
            <a:endParaRPr lang="id-ID"/>
          </a:p>
        </p:txBody>
      </p:sp>
    </p:spTree>
    <p:extLst>
      <p:ext uri="{BB962C8B-B14F-4D97-AF65-F5344CB8AC3E}">
        <p14:creationId xmlns:p14="http://schemas.microsoft.com/office/powerpoint/2010/main" val="191646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21E984-267C-474E-B6AF-B99966585CC7}" type="datetime1">
              <a:rPr lang="id-ID" smtClean="0"/>
              <a:t>03/11/2024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44B3C8F-0D8B-472B-93CA-D4AAC5ABF5A5}" type="slidenum">
              <a:rPr lang="id-ID" smtClean="0"/>
              <a:pPr/>
              <a:t>‹#›</a:t>
            </a:fld>
            <a:endParaRPr lang="id-ID"/>
          </a:p>
        </p:txBody>
      </p:sp>
    </p:spTree>
    <p:extLst>
      <p:ext uri="{BB962C8B-B14F-4D97-AF65-F5344CB8AC3E}">
        <p14:creationId xmlns:p14="http://schemas.microsoft.com/office/powerpoint/2010/main" val="114192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C54AC-8319-4806-A6EA-4DC38F0A47CC}" type="datetime1">
              <a:rPr lang="id-ID" smtClean="0"/>
              <a:t>03/11/2024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B3C8F-0D8B-472B-93CA-D4AAC5ABF5A5}" type="slidenum">
              <a:rPr lang="id-ID" smtClean="0"/>
              <a:pPr/>
              <a:t>‹#›</a:t>
            </a:fld>
            <a:endParaRPr lang="id-ID"/>
          </a:p>
        </p:txBody>
      </p:sp>
    </p:spTree>
    <p:extLst>
      <p:ext uri="{BB962C8B-B14F-4D97-AF65-F5344CB8AC3E}">
        <p14:creationId xmlns:p14="http://schemas.microsoft.com/office/powerpoint/2010/main" val="1141946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D:\راضیه\Besmelah\Besmelah\009.jpg"/>
          <p:cNvPicPr>
            <a:picLocks noGrp="1" noChangeAspect="1" noChangeArrowheads="1"/>
          </p:cNvPicPr>
          <p:nvPr>
            <p:ph idx="1"/>
          </p:nvPr>
        </p:nvPicPr>
        <p:blipFill>
          <a:blip r:embed="rId3" cstate="print"/>
          <a:srcRect/>
          <a:stretch>
            <a:fillRect/>
          </a:stretch>
        </p:blipFill>
        <p:spPr bwMode="auto">
          <a:xfrm>
            <a:off x="0" y="-214338"/>
            <a:ext cx="9144000" cy="70723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100" name="Picture 4" descr="بسم الله الرحمن الرحیم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315416"/>
            <a:ext cx="9361040"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endParaRPr lang="id-ID"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Titr" panose="00000700000000000000" pitchFamily="2" charset="-78"/>
              </a:rPr>
              <a:t>بخش مخزن کتاب:</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sz="3600" dirty="0">
                <a:cs typeface="B Nazanin" panose="00000400000000000000" pitchFamily="2" charset="-78"/>
              </a:rPr>
              <a:t>این بخش محل نگهداری کتب فارسی و لاتین می باشد که بر اساس </a:t>
            </a:r>
            <a:r>
              <a:rPr lang="en-US" sz="3600" dirty="0">
                <a:latin typeface="Academy Engraved LET" pitchFamily="2" charset="0"/>
                <a:cs typeface="Simplified Arabic Fixed" panose="02070309020205020404" pitchFamily="49" charset="-78"/>
              </a:rPr>
              <a:t>LC</a:t>
            </a:r>
            <a:r>
              <a:rPr lang="fa-IR" sz="3600" dirty="0">
                <a:cs typeface="B Nazanin" panose="00000400000000000000" pitchFamily="2" charset="-78"/>
              </a:rPr>
              <a:t> و </a:t>
            </a:r>
            <a:r>
              <a:rPr lang="en-US" sz="3600" dirty="0">
                <a:latin typeface="Academy Engraved LET" pitchFamily="2" charset="0"/>
                <a:cs typeface="B Nazanin" panose="00000400000000000000" pitchFamily="2" charset="-78"/>
              </a:rPr>
              <a:t>NLM</a:t>
            </a:r>
            <a:r>
              <a:rPr lang="fa-IR" sz="3600" dirty="0">
                <a:cs typeface="B Nazanin" panose="00000400000000000000" pitchFamily="2" charset="-78"/>
              </a:rPr>
              <a:t>  رده بندی شده اند، که در صورت نیاز به راهنمایی بیشتر در این خصوص، کتابدار بخش امانت شما را یاری خواهد کرد. </a:t>
            </a:r>
            <a:endParaRPr lang="en-US" sz="36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2562509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5" y="116632"/>
            <a:ext cx="8957798" cy="6604843"/>
          </a:xfrm>
        </p:spPr>
      </p:pic>
      <p:sp>
        <p:nvSpPr>
          <p:cNvPr id="4" name="Slide Number Placeholder 3"/>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727016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Titr" panose="00000700000000000000" pitchFamily="2" charset="-78"/>
              </a:rPr>
              <a:t>سالن های مطالعه:</a:t>
            </a:r>
            <a:endParaRPr lang="en-US" dirty="0">
              <a:cs typeface="B Titr" panose="00000700000000000000" pitchFamily="2" charset="-78"/>
            </a:endParaRPr>
          </a:p>
        </p:txBody>
      </p:sp>
      <p:sp>
        <p:nvSpPr>
          <p:cNvPr id="3" name="Content Placeholder 2"/>
          <p:cNvSpPr>
            <a:spLocks noGrp="1"/>
          </p:cNvSpPr>
          <p:nvPr>
            <p:ph idx="1"/>
          </p:nvPr>
        </p:nvSpPr>
        <p:spPr>
          <a:xfrm>
            <a:off x="1475656" y="1524000"/>
            <a:ext cx="6753944" cy="4602163"/>
          </a:xfrm>
        </p:spPr>
        <p:txBody>
          <a:bodyPr>
            <a:normAutofit/>
          </a:bodyPr>
          <a:lstStyle/>
          <a:p>
            <a:pPr marL="0" indent="0" algn="just" rtl="1">
              <a:buNone/>
            </a:pPr>
            <a:r>
              <a:rPr lang="fa-IR" sz="3600" dirty="0">
                <a:cs typeface="B Nazanin" panose="00000400000000000000" pitchFamily="2" charset="-78"/>
              </a:rPr>
              <a:t>کتابخانه دانشکده شامل دو سالن مطالعه خواهران و برادران به صورت مجزا می باشد.</a:t>
            </a:r>
            <a:endParaRPr lang="en-US" sz="3600" dirty="0">
              <a:cs typeface="B Nazanin" panose="00000400000000000000" pitchFamily="2" charset="-78"/>
            </a:endParaRPr>
          </a:p>
          <a:p>
            <a:pPr marL="0" indent="0" algn="just" rtl="1">
              <a:buNone/>
            </a:pPr>
            <a:endParaRPr lang="en-US" sz="3600" dirty="0">
              <a:cs typeface="B Nazanin" panose="00000400000000000000" pitchFamily="2" charset="-78"/>
            </a:endParaRPr>
          </a:p>
          <a:p>
            <a:pPr marL="0" indent="0" algn="just" rtl="1">
              <a:buNone/>
            </a:pPr>
            <a:r>
              <a:rPr lang="fa-IR" sz="3600" dirty="0">
                <a:cs typeface="B Nazanin" panose="00000400000000000000" pitchFamily="2" charset="-78"/>
              </a:rPr>
              <a:t>ظرفیت سالن مطالعه به تعداد 77 نفر می باشد. </a:t>
            </a:r>
          </a:p>
          <a:p>
            <a:pPr marL="0" indent="0" algn="just" rtl="1">
              <a:buNone/>
            </a:pPr>
            <a:endParaRPr lang="fa-IR" sz="3600" dirty="0">
              <a:cs typeface="B Nazanin" panose="00000400000000000000" pitchFamily="2" charset="-78"/>
            </a:endParaRPr>
          </a:p>
          <a:p>
            <a:pPr marL="0" indent="0" algn="just" rtl="1">
              <a:buNone/>
            </a:pPr>
            <a:endParaRPr lang="en-US" sz="36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3751887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89811" y="1"/>
            <a:ext cx="4703620" cy="342899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6" y="3429000"/>
            <a:ext cx="4482915" cy="3429000"/>
          </a:xfrm>
          <a:prstGeom prst="rect">
            <a:avLst/>
          </a:prstGeom>
        </p:spPr>
      </p:pic>
    </p:spTree>
    <p:extLst>
      <p:ext uri="{BB962C8B-B14F-4D97-AF65-F5344CB8AC3E}">
        <p14:creationId xmlns:p14="http://schemas.microsoft.com/office/powerpoint/2010/main" val="1149763316"/>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76672"/>
            <a:ext cx="6324600" cy="590128"/>
          </a:xfrm>
        </p:spPr>
        <p:txBody>
          <a:bodyPr>
            <a:noAutofit/>
          </a:bodyPr>
          <a:lstStyle/>
          <a:p>
            <a:r>
              <a:rPr lang="fa-IR" sz="4000" dirty="0">
                <a:solidFill>
                  <a:schemeClr val="accent2">
                    <a:lumMod val="75000"/>
                  </a:schemeClr>
                </a:solidFill>
                <a:cs typeface="B Titr" panose="00000700000000000000" pitchFamily="2" charset="-78"/>
              </a:rPr>
              <a:t>بخش خدمات فنی کتابخانه:</a:t>
            </a:r>
          </a:p>
        </p:txBody>
      </p:sp>
      <p:sp>
        <p:nvSpPr>
          <p:cNvPr id="3" name="Content Placeholder 2"/>
          <p:cNvSpPr>
            <a:spLocks noGrp="1"/>
          </p:cNvSpPr>
          <p:nvPr>
            <p:ph idx="1"/>
          </p:nvPr>
        </p:nvSpPr>
        <p:spPr>
          <a:xfrm>
            <a:off x="971600" y="1524000"/>
            <a:ext cx="7867600" cy="4602163"/>
          </a:xfrm>
        </p:spPr>
        <p:txBody>
          <a:bodyPr>
            <a:noAutofit/>
          </a:bodyPr>
          <a:lstStyle/>
          <a:p>
            <a:pPr marL="0" indent="0" algn="just" rtl="1">
              <a:buNone/>
            </a:pPr>
            <a:r>
              <a:rPr lang="fa-IR" dirty="0">
                <a:cs typeface="B Nazanin" panose="00000400000000000000" pitchFamily="2" charset="-78"/>
              </a:rPr>
              <a:t>در این بخش، سفارش منابع اطلاعاتی و سازماندهی منابع کتابخانه صورت می گیرد.</a:t>
            </a:r>
          </a:p>
          <a:p>
            <a:pPr marL="0" indent="0" algn="just" rtl="1">
              <a:buNone/>
            </a:pPr>
            <a:r>
              <a:rPr lang="fa-IR" dirty="0">
                <a:cs typeface="B Nazanin" panose="00000400000000000000" pitchFamily="2" charset="-78"/>
              </a:rPr>
              <a:t>مجموعه فعالیت هایی است که با انجام آن ها مدارک و منابع کتابخانه، تجزیه و تحلیل، رده بندی و قابل بازیابی می شوند. این کار با استفاده از دو فرآیند فهرست نویسی و رده بندی امکان پذیر خواهد بود. در نتیجه آنچه شما به عنوان ماحصل کار بخش خدمات فنی کتابخانه می بینید: مدرکی است که هنگام سرچ در نرم افزار پارس آذرخش اطلاعات کتابشناختی آن ثبت شده و با شماره رده بندی درج شده در لیبل کتاب قابل بازیابی و در نتیجه امانت گرفتن است. </a:t>
            </a:r>
            <a:endParaRPr lang="en-US" dirty="0">
              <a:cs typeface="B Nazanin" panose="00000400000000000000" pitchFamily="2" charset="-78"/>
            </a:endParaRPr>
          </a:p>
          <a:p>
            <a:pPr algn="just"/>
            <a:endParaRPr lang="fa-IR" dirty="0">
              <a:cs typeface="B Nazanin" panose="00000400000000000000" pitchFamily="2" charset="-78"/>
            </a:endParaRPr>
          </a:p>
        </p:txBody>
      </p:sp>
    </p:spTree>
    <p:extLst>
      <p:ext uri="{BB962C8B-B14F-4D97-AF65-F5344CB8AC3E}">
        <p14:creationId xmlns:p14="http://schemas.microsoft.com/office/powerpoint/2010/main" val="16872419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Titr" panose="00000700000000000000" pitchFamily="2" charset="-78"/>
              </a:rPr>
              <a:t>بخش مرجع</a:t>
            </a:r>
          </a:p>
        </p:txBody>
      </p:sp>
      <p:sp>
        <p:nvSpPr>
          <p:cNvPr id="3" name="Content Placeholder 2"/>
          <p:cNvSpPr>
            <a:spLocks noGrp="1"/>
          </p:cNvSpPr>
          <p:nvPr>
            <p:ph idx="1"/>
          </p:nvPr>
        </p:nvSpPr>
        <p:spPr>
          <a:xfrm>
            <a:off x="755576" y="1524000"/>
            <a:ext cx="8083624" cy="4602163"/>
          </a:xfrm>
        </p:spPr>
        <p:txBody>
          <a:bodyPr>
            <a:normAutofit lnSpcReduction="10000"/>
          </a:bodyPr>
          <a:lstStyle/>
          <a:p>
            <a:pPr marL="0" indent="0" algn="just" rtl="1">
              <a:buNone/>
            </a:pPr>
            <a:r>
              <a:rPr lang="ar-SA" dirty="0">
                <a:cs typeface="B Nazanin" panose="00000400000000000000" pitchFamily="2" charset="-78"/>
              </a:rPr>
              <a:t> من</a:t>
            </a:r>
            <a:r>
              <a:rPr lang="fa-IR" dirty="0">
                <a:cs typeface="B Nazanin" panose="00000400000000000000" pitchFamily="2" charset="-78"/>
              </a:rPr>
              <a:t>ابع</a:t>
            </a:r>
            <a:r>
              <a:rPr lang="ar-SA" dirty="0">
                <a:cs typeface="B Nazanin" panose="00000400000000000000" pitchFamily="2" charset="-78"/>
              </a:rPr>
              <a:t> مرجع به معنی کتاب یا دیگر مواد کتابخانه ­ای است که تنها برای یافتن اطلاعات معین و محدودی تهیه و تنظیم شده ­اند نه برای خواندن تمام کتاب</a:t>
            </a:r>
            <a:r>
              <a:rPr lang="fa-IR" dirty="0">
                <a:cs typeface="B Nazanin" panose="00000400000000000000" pitchFamily="2" charset="-78"/>
              </a:rPr>
              <a:t>.</a:t>
            </a:r>
          </a:p>
          <a:p>
            <a:pPr marL="0" indent="0" algn="just" rtl="1">
              <a:buNone/>
            </a:pPr>
            <a:r>
              <a:rPr lang="fa-IR" dirty="0">
                <a:cs typeface="B Nazanin" panose="00000400000000000000" pitchFamily="2" charset="-78"/>
              </a:rPr>
              <a:t>این منابع </a:t>
            </a:r>
            <a:r>
              <a:rPr lang="ar-SA" dirty="0">
                <a:cs typeface="B Nazanin" panose="00000400000000000000" pitchFamily="2" charset="-78"/>
              </a:rPr>
              <a:t>امانت داده نمی ­شوند و فقط در کتابخانه مي­ توان از آنها استفاده کرد.</a:t>
            </a:r>
            <a:endParaRPr lang="fa-IR" dirty="0">
              <a:cs typeface="B Nazanin" panose="00000400000000000000" pitchFamily="2" charset="-78"/>
            </a:endParaRPr>
          </a:p>
          <a:p>
            <a:pPr marL="0" indent="0" algn="just" rtl="1">
              <a:buNone/>
            </a:pPr>
            <a:r>
              <a:rPr lang="fa-IR" dirty="0">
                <a:cs typeface="B Nazanin" panose="00000400000000000000" pitchFamily="2" charset="-78"/>
              </a:rPr>
              <a:t>بخش مرجع </a:t>
            </a:r>
            <a:r>
              <a:rPr lang="ar-SA" dirty="0">
                <a:cs typeface="B Nazanin" panose="00000400000000000000" pitchFamily="2" charset="-78"/>
              </a:rPr>
              <a:t>كتابخانه دانشكده داراي بخشي مجزا و نيز سالن مطالعه ويژه خانم ها و آقايان مي ­باشد</a:t>
            </a:r>
            <a:r>
              <a:rPr lang="fa-IR" dirty="0">
                <a:cs typeface="B Nazanin" panose="00000400000000000000" pitchFamily="2" charset="-78"/>
              </a:rPr>
              <a:t>.</a:t>
            </a:r>
            <a:r>
              <a:rPr lang="ar-SA" dirty="0">
                <a:cs typeface="B Nazanin" panose="00000400000000000000" pitchFamily="2" charset="-78"/>
              </a:rPr>
              <a:t> </a:t>
            </a:r>
          </a:p>
          <a:p>
            <a:pPr marL="0" indent="0" algn="just" rtl="1">
              <a:buNone/>
            </a:pPr>
            <a:r>
              <a:rPr lang="ar-SA" dirty="0">
                <a:cs typeface="B Nazanin" panose="00000400000000000000" pitchFamily="2" charset="-78"/>
              </a:rPr>
              <a:t>منابع مرجع موجود در این بخش </a:t>
            </a:r>
            <a:r>
              <a:rPr lang="fa-IR" dirty="0">
                <a:cs typeface="B Nazanin" panose="00000400000000000000" pitchFamily="2" charset="-78"/>
              </a:rPr>
              <a:t>شامل </a:t>
            </a:r>
            <a:r>
              <a:rPr lang="ar-SA" dirty="0">
                <a:cs typeface="B Nazanin" panose="00000400000000000000" pitchFamily="2" charset="-78"/>
              </a:rPr>
              <a:t>دایره المعارف‎ها</a:t>
            </a:r>
            <a:r>
              <a:rPr lang="fa-IR" dirty="0">
                <a:cs typeface="B Nazanin" panose="00000400000000000000" pitchFamily="2" charset="-78"/>
              </a:rPr>
              <a:t>، پ</a:t>
            </a:r>
            <a:r>
              <a:rPr lang="ar-SA" dirty="0">
                <a:cs typeface="B Nazanin" panose="00000400000000000000" pitchFamily="2" charset="-78"/>
              </a:rPr>
              <a:t>ایان نامه ها</a:t>
            </a:r>
            <a:r>
              <a:rPr lang="fa-IR" dirty="0">
                <a:cs typeface="B Nazanin" panose="00000400000000000000" pitchFamily="2" charset="-78"/>
              </a:rPr>
              <a:t>، </a:t>
            </a:r>
            <a:r>
              <a:rPr lang="ar-SA" dirty="0">
                <a:cs typeface="B Nazanin" panose="00000400000000000000" pitchFamily="2" charset="-78"/>
              </a:rPr>
              <a:t>فرهنگ‎ها</a:t>
            </a:r>
            <a:r>
              <a:rPr lang="fa-IR" dirty="0">
                <a:cs typeface="B Nazanin" panose="00000400000000000000" pitchFamily="2" charset="-78"/>
              </a:rPr>
              <a:t>، </a:t>
            </a:r>
            <a:r>
              <a:rPr lang="ar-SA" dirty="0">
                <a:cs typeface="B Nazanin" panose="00000400000000000000" pitchFamily="2" charset="-78"/>
              </a:rPr>
              <a:t> اطلس ها</a:t>
            </a:r>
            <a:r>
              <a:rPr lang="fa-IR" dirty="0">
                <a:cs typeface="B Nazanin" panose="00000400000000000000" pitchFamily="2" charset="-78"/>
              </a:rPr>
              <a:t>، </a:t>
            </a:r>
            <a:r>
              <a:rPr lang="ar-SA" dirty="0">
                <a:cs typeface="B Nazanin" panose="00000400000000000000" pitchFamily="2" charset="-78"/>
              </a:rPr>
              <a:t>راهنماها</a:t>
            </a:r>
            <a:r>
              <a:rPr lang="fa-IR" dirty="0">
                <a:cs typeface="B Nazanin" panose="00000400000000000000" pitchFamily="2" charset="-78"/>
              </a:rPr>
              <a:t> و</a:t>
            </a:r>
            <a:r>
              <a:rPr lang="ar-SA" dirty="0">
                <a:cs typeface="B Nazanin" panose="00000400000000000000" pitchFamily="2" charset="-78"/>
              </a:rPr>
              <a:t> ...</a:t>
            </a:r>
            <a:r>
              <a:rPr lang="fa-IR" dirty="0">
                <a:cs typeface="B Nazanin" panose="00000400000000000000" pitchFamily="2" charset="-78"/>
              </a:rPr>
              <a:t>می باشد. </a:t>
            </a:r>
            <a:endParaRPr lang="ar-SA" dirty="0">
              <a:cs typeface="B Nazanin" panose="00000400000000000000" pitchFamily="2" charset="-78"/>
            </a:endParaRPr>
          </a:p>
          <a:p>
            <a:pPr marL="0" indent="0" algn="just">
              <a:buNone/>
            </a:pPr>
            <a:endParaRPr lang="fa-IR" dirty="0">
              <a:cs typeface="B Nazanin" panose="00000400000000000000" pitchFamily="2" charset="-78"/>
            </a:endParaRPr>
          </a:p>
        </p:txBody>
      </p:sp>
    </p:spTree>
    <p:extLst>
      <p:ext uri="{BB962C8B-B14F-4D97-AF65-F5344CB8AC3E}">
        <p14:creationId xmlns:p14="http://schemas.microsoft.com/office/powerpoint/2010/main" val="36857827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fa-IR"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4" name="Slide Number Placeholder 3"/>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3927780595"/>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fa-IR"/>
          </a:p>
        </p:txBody>
      </p:sp>
      <p:sp>
        <p:nvSpPr>
          <p:cNvPr id="3" name="Content Placeholder 2"/>
          <p:cNvSpPr>
            <a:spLocks noGrp="1"/>
          </p:cNvSpPr>
          <p:nvPr>
            <p:ph idx="1"/>
          </p:nvPr>
        </p:nvSpPr>
        <p:spPr>
          <a:xfrm>
            <a:off x="827584" y="2636912"/>
            <a:ext cx="7402016" cy="3489251"/>
          </a:xfrm>
        </p:spPr>
        <p:txBody>
          <a:bodyPr>
            <a:normAutofit/>
          </a:bodyPr>
          <a:lstStyle/>
          <a:p>
            <a:pPr marL="0" indent="0" algn="ctr">
              <a:buNone/>
            </a:pPr>
            <a:r>
              <a:rPr lang="fa-IR" sz="4400" dirty="0">
                <a:cs typeface="B Titr" panose="00000700000000000000" pitchFamily="2" charset="-78"/>
              </a:rPr>
              <a:t>نحوه جستجو در نرم افزار کتابخانه</a:t>
            </a:r>
          </a:p>
        </p:txBody>
      </p:sp>
      <p:sp>
        <p:nvSpPr>
          <p:cNvPr id="4" name="Slide Number Placeholder 3"/>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26557223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ffectLst/>
                <a:cs typeface="B Titr" panose="00000700000000000000" pitchFamily="2" charset="-78"/>
              </a:rPr>
              <a:t>نرم‌افزار کتابخانه دیجیتال</a:t>
            </a:r>
            <a:endParaRPr lang="fa-IR" dirty="0">
              <a:cs typeface="B Titr" panose="00000700000000000000" pitchFamily="2" charset="-78"/>
            </a:endParaRPr>
          </a:p>
        </p:txBody>
      </p:sp>
      <p:sp>
        <p:nvSpPr>
          <p:cNvPr id="3" name="Content Placeholder 2"/>
          <p:cNvSpPr>
            <a:spLocks noGrp="1"/>
          </p:cNvSpPr>
          <p:nvPr>
            <p:ph idx="1"/>
          </p:nvPr>
        </p:nvSpPr>
        <p:spPr>
          <a:xfrm>
            <a:off x="1619672" y="1524000"/>
            <a:ext cx="7067128" cy="4602163"/>
          </a:xfrm>
        </p:spPr>
        <p:txBody>
          <a:bodyPr>
            <a:normAutofit/>
          </a:bodyPr>
          <a:lstStyle/>
          <a:p>
            <a:pPr marL="0" indent="0" algn="just" rtl="1">
              <a:buNone/>
            </a:pPr>
            <a:r>
              <a:rPr lang="fa-IR" sz="3600" dirty="0">
                <a:cs typeface="B Nazanin" panose="00000400000000000000" pitchFamily="2" charset="-78"/>
              </a:rPr>
              <a:t>  این نرم‌افزار امکان جستجوی منابع چاپی و غیر چاپی همه کتابخانه­های تابعه دانشگاه (کتابخانه­های دانشکده­ای، بیمارستانی و مرکزی) را برای شما فراهم می‌کند. با استفاده از این خدمت، شما در هر مکان و زمانی می‌توانید به اطلاعات کتابشناختی بانک منابع اطلاعاتی کتابخانه­های دانشگاه دسترسی داشته باشید. </a:t>
            </a:r>
          </a:p>
        </p:txBody>
      </p:sp>
      <p:sp>
        <p:nvSpPr>
          <p:cNvPr id="4" name="Slide Number Placeholder 3"/>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227760640"/>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ffectLst/>
                <a:cs typeface="B Titr" panose="00000700000000000000" pitchFamily="2" charset="-78"/>
              </a:rPr>
              <a:t>نحوه دست‌یابی:</a:t>
            </a:r>
            <a:endParaRPr lang="fa-IR" dirty="0">
              <a:cs typeface="B Titr" panose="00000700000000000000" pitchFamily="2" charset="-78"/>
            </a:endParaRPr>
          </a:p>
        </p:txBody>
      </p:sp>
      <p:sp>
        <p:nvSpPr>
          <p:cNvPr id="3" name="Content Placeholder 2"/>
          <p:cNvSpPr>
            <a:spLocks noGrp="1"/>
          </p:cNvSpPr>
          <p:nvPr>
            <p:ph idx="1"/>
          </p:nvPr>
        </p:nvSpPr>
        <p:spPr>
          <a:xfrm>
            <a:off x="251520" y="1524000"/>
            <a:ext cx="8587680" cy="4602163"/>
          </a:xfrm>
        </p:spPr>
        <p:txBody>
          <a:bodyPr/>
          <a:lstStyle/>
          <a:p>
            <a:pPr marL="0" indent="0" algn="r" rtl="1">
              <a:buNone/>
            </a:pPr>
            <a:endParaRPr lang="en-US" b="1" dirty="0">
              <a:cs typeface="B Nazanin" panose="00000400000000000000" pitchFamily="2" charset="-78"/>
            </a:endParaRPr>
          </a:p>
          <a:p>
            <a:pPr marL="0" indent="0" algn="r" rtl="1">
              <a:buNone/>
            </a:pPr>
            <a:endParaRPr lang="fa-IR" b="1" dirty="0">
              <a:cs typeface="B Nazanin" panose="00000400000000000000" pitchFamily="2" charset="-78"/>
            </a:endParaRPr>
          </a:p>
          <a:p>
            <a:pPr marL="514350" indent="-514350" algn="r" rtl="1">
              <a:buAutoNum type="arabicPeriod"/>
            </a:pPr>
            <a:r>
              <a:rPr lang="fa-IR" b="1" dirty="0">
                <a:cs typeface="B Nazanin" panose="00000400000000000000" pitchFamily="2" charset="-78"/>
              </a:rPr>
              <a:t>آدرس وب‌سایت کتابخانه </a:t>
            </a:r>
            <a:r>
              <a:rPr lang="en-US" b="1" dirty="0">
                <a:cs typeface="+mj-cs"/>
              </a:rPr>
              <a:t>centrallib.ajums.ac.ir</a:t>
            </a:r>
            <a:endParaRPr lang="fa-IR" b="1" dirty="0">
              <a:cs typeface="+mj-cs"/>
            </a:endParaRPr>
          </a:p>
          <a:p>
            <a:pPr marL="0" indent="0" algn="r" rtl="1">
              <a:buNone/>
            </a:pPr>
            <a:endParaRPr lang="en-US" b="1" dirty="0">
              <a:cs typeface="B Nazanin" panose="00000400000000000000" pitchFamily="2" charset="-78"/>
            </a:endParaRPr>
          </a:p>
          <a:p>
            <a:pPr marL="0" indent="0" algn="r" rtl="1">
              <a:buNone/>
            </a:pPr>
            <a:r>
              <a:rPr lang="fa-IR" b="1" dirty="0">
                <a:cs typeface="B Nazanin" panose="00000400000000000000" pitchFamily="2" charset="-78"/>
              </a:rPr>
              <a:t>2. آدرس نرم‌افزار آذرخش (آذرسا) </a:t>
            </a:r>
            <a:r>
              <a:rPr lang="en-US" b="1" dirty="0">
                <a:cs typeface="B Nazanin" panose="00000400000000000000" pitchFamily="2" charset="-78"/>
              </a:rPr>
              <a:t>centlib.ajums.ac.ir</a:t>
            </a:r>
          </a:p>
          <a:p>
            <a:pPr marL="0" indent="0" algn="r">
              <a:buNone/>
            </a:pPr>
            <a:endParaRPr lang="fa-IR" b="1" dirty="0">
              <a:cs typeface="B Nazanin" panose="00000400000000000000" pitchFamily="2" charset="-78"/>
            </a:endParaRPr>
          </a:p>
        </p:txBody>
      </p:sp>
    </p:spTree>
    <p:extLst>
      <p:ext uri="{BB962C8B-B14F-4D97-AF65-F5344CB8AC3E}">
        <p14:creationId xmlns:p14="http://schemas.microsoft.com/office/powerpoint/2010/main" val="3805339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576018965"/>
              </p:ext>
            </p:extLst>
          </p:nvPr>
        </p:nvGraphicFramePr>
        <p:xfrm>
          <a:off x="0" y="2153100"/>
          <a:ext cx="9144000" cy="2139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a:xfrm>
            <a:off x="304800" y="4724400"/>
            <a:ext cx="6019800" cy="1562120"/>
          </a:xfrm>
        </p:spPr>
        <p:txBody>
          <a:bodyPr>
            <a:noAutofit/>
          </a:bodyPr>
          <a:lstStyle/>
          <a:p>
            <a:pPr algn="r">
              <a:lnSpc>
                <a:spcPct val="150000"/>
              </a:lnSpc>
            </a:pPr>
            <a:endParaRPr lang="fa-IR" sz="2000" dirty="0">
              <a:solidFill>
                <a:schemeClr val="tx1"/>
              </a:solidFill>
              <a:cs typeface="B Lotus" pitchFamily="2" charset="-78"/>
            </a:endParaRPr>
          </a:p>
        </p:txBody>
      </p:sp>
      <p:sp>
        <p:nvSpPr>
          <p:cNvPr id="2" name="Slide Number Placeholder 1"/>
          <p:cNvSpPr>
            <a:spLocks noGrp="1"/>
          </p:cNvSpPr>
          <p:nvPr>
            <p:ph type="sldNum" sz="quarter" idx="12"/>
          </p:nvPr>
        </p:nvSpPr>
        <p:spPr/>
        <p:txBody>
          <a:bodyPr/>
          <a:lstStyle/>
          <a:p>
            <a:endParaRPr lang="id-ID"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316"/>
            <a:ext cx="1979712" cy="2158416"/>
          </a:xfrm>
          <a:prstGeom prst="rect">
            <a:avLst/>
          </a:prstGeom>
        </p:spPr>
      </p:pic>
      <p:sp>
        <p:nvSpPr>
          <p:cNvPr id="7" name="Rectangle 6"/>
          <p:cNvSpPr/>
          <p:nvPr/>
        </p:nvSpPr>
        <p:spPr>
          <a:xfrm>
            <a:off x="1979712" y="0"/>
            <a:ext cx="7164288" cy="21531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sz="4400"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rPr>
              <a:t>کتابخانه دانشکده پیراپزشکی</a:t>
            </a:r>
          </a:p>
        </p:txBody>
      </p:sp>
      <p:sp>
        <p:nvSpPr>
          <p:cNvPr id="8" name="Rounded Rectangle 7"/>
          <p:cNvSpPr/>
          <p:nvPr/>
        </p:nvSpPr>
        <p:spPr>
          <a:xfrm>
            <a:off x="0" y="4149080"/>
            <a:ext cx="9144000" cy="270892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sz="2800" dirty="0">
              <a:cs typeface="B Titr" panose="00000700000000000000" pitchFamily="2" charset="-78"/>
            </a:endParaRPr>
          </a:p>
          <a:p>
            <a:pPr algn="ctr"/>
            <a:endParaRPr lang="fa-IR" sz="2800" dirty="0">
              <a:cs typeface="B Titr" panose="00000700000000000000" pitchFamily="2" charset="-78"/>
            </a:endParaRPr>
          </a:p>
          <a:p>
            <a:pPr algn="ctr"/>
            <a:r>
              <a:rPr lang="fa-IR" sz="3200" dirty="0" smtClean="0">
                <a:cs typeface="B Titr" panose="00000700000000000000" pitchFamily="2" charset="-78"/>
              </a:rPr>
              <a:t>زهرا محمدیان مسئول </a:t>
            </a:r>
            <a:r>
              <a:rPr lang="fa-IR" sz="3200" dirty="0">
                <a:cs typeface="B Titr" panose="00000700000000000000" pitchFamily="2" charset="-78"/>
              </a:rPr>
              <a:t>کتابخانه دانشکده پیراپزشکی</a:t>
            </a:r>
          </a:p>
          <a:p>
            <a:pPr algn="ctr"/>
            <a:endParaRPr lang="fa-IR" sz="3200" dirty="0">
              <a:cs typeface="B Titr" panose="00000700000000000000" pitchFamily="2" charset="-78"/>
            </a:endParaRPr>
          </a:p>
          <a:p>
            <a:pPr algn="ctr"/>
            <a:endParaRPr lang="fa-IR" dirty="0"/>
          </a:p>
          <a:p>
            <a:pPr algn="ctr"/>
            <a:r>
              <a:rPr lang="fa-IR" sz="2400" dirty="0">
                <a:cs typeface="B Titr" panose="00000700000000000000" pitchFamily="2" charset="-78"/>
              </a:rPr>
              <a:t>پاییز </a:t>
            </a:r>
            <a:r>
              <a:rPr lang="fa-IR" sz="2400" dirty="0" smtClean="0">
                <a:cs typeface="B Titr" panose="00000700000000000000" pitchFamily="2" charset="-78"/>
              </a:rPr>
              <a:t>1403</a:t>
            </a:r>
            <a:endParaRPr lang="en-US" sz="2400" dirty="0">
              <a:cs typeface="B Titr" panose="00000700000000000000" pitchFamily="2" charset="-78"/>
            </a:endParaRPr>
          </a:p>
          <a:p>
            <a:pPr algn="ctr"/>
            <a:endParaRPr lang="fa-I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fa-I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4" name="Slide Number Placeholder 3"/>
          <p:cNvSpPr>
            <a:spLocks noGrp="1"/>
          </p:cNvSpPr>
          <p:nvPr>
            <p:ph type="sldNum" sz="quarter" idx="12"/>
          </p:nvPr>
        </p:nvSpPr>
        <p:spPr/>
        <p:txBody>
          <a:bodyPr/>
          <a:lstStyle/>
          <a:p>
            <a:endParaRPr lang="id-ID" dirty="0"/>
          </a:p>
        </p:txBody>
      </p:sp>
      <p:pic>
        <p:nvPicPr>
          <p:cNvPr id="7" name="Picture 6">
            <a:extLst>
              <a:ext uri="{FF2B5EF4-FFF2-40B4-BE49-F238E27FC236}">
                <a16:creationId xmlns="" xmlns:a16="http://schemas.microsoft.com/office/drawing/2014/main" id="{0699D14B-4626-43C8-9032-8BAD8B645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5" y="-6646"/>
            <a:ext cx="9144000" cy="6858000"/>
          </a:xfrm>
          <a:prstGeom prst="rect">
            <a:avLst/>
          </a:prstGeom>
        </p:spPr>
      </p:pic>
    </p:spTree>
    <p:extLst>
      <p:ext uri="{BB962C8B-B14F-4D97-AF65-F5344CB8AC3E}">
        <p14:creationId xmlns:p14="http://schemas.microsoft.com/office/powerpoint/2010/main" val="325280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fa-I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4" name="Slide Number Placeholder 3"/>
          <p:cNvSpPr>
            <a:spLocks noGrp="1"/>
          </p:cNvSpPr>
          <p:nvPr>
            <p:ph type="sldNum" sz="quarter" idx="12"/>
          </p:nvPr>
        </p:nvSpPr>
        <p:spPr/>
        <p:txBody>
          <a:bodyPr/>
          <a:lstStyle/>
          <a:p>
            <a:endParaRPr lang="id-ID" dirty="0"/>
          </a:p>
        </p:txBody>
      </p:sp>
      <p:pic>
        <p:nvPicPr>
          <p:cNvPr id="7" name="Picture 6">
            <a:extLst>
              <a:ext uri="{FF2B5EF4-FFF2-40B4-BE49-F238E27FC236}">
                <a16:creationId xmlns="" xmlns:a16="http://schemas.microsoft.com/office/drawing/2014/main" id="{0699D14B-4626-43C8-9032-8BAD8B645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5" y="-6646"/>
            <a:ext cx="9144000" cy="6858000"/>
          </a:xfrm>
          <a:prstGeom prst="rect">
            <a:avLst/>
          </a:prstGeom>
        </p:spPr>
      </p:pic>
      <p:sp>
        <p:nvSpPr>
          <p:cNvPr id="8" name="Donut 2">
            <a:extLst>
              <a:ext uri="{FF2B5EF4-FFF2-40B4-BE49-F238E27FC236}">
                <a16:creationId xmlns="" xmlns:a16="http://schemas.microsoft.com/office/drawing/2014/main" id="{1DC1D7B8-FA12-4C5E-9FC5-C002B070BD43}"/>
              </a:ext>
            </a:extLst>
          </p:cNvPr>
          <p:cNvSpPr/>
          <p:nvPr/>
        </p:nvSpPr>
        <p:spPr>
          <a:xfrm rot="16200000">
            <a:off x="5329064" y="1663824"/>
            <a:ext cx="2448272" cy="2016224"/>
          </a:xfrm>
          <a:prstGeom prst="donut">
            <a:avLst>
              <a:gd name="adj" fmla="val 7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1514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fa-I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2" y="-12998"/>
            <a:ext cx="9140018" cy="6734473"/>
          </a:xfrm>
        </p:spPr>
      </p:pic>
      <p:sp>
        <p:nvSpPr>
          <p:cNvPr id="4" name="Slide Number Placeholder 3"/>
          <p:cNvSpPr>
            <a:spLocks noGrp="1"/>
          </p:cNvSpPr>
          <p:nvPr>
            <p:ph type="sldNum" sz="quarter" idx="12"/>
          </p:nvPr>
        </p:nvSpPr>
        <p:spPr/>
        <p:txBody>
          <a:bodyPr/>
          <a:lstStyle/>
          <a:p>
            <a:endParaRPr lang="id-ID" dirty="0"/>
          </a:p>
        </p:txBody>
      </p:sp>
      <p:pic>
        <p:nvPicPr>
          <p:cNvPr id="6" name="Picture 5">
            <a:extLst>
              <a:ext uri="{FF2B5EF4-FFF2-40B4-BE49-F238E27FC236}">
                <a16:creationId xmlns="" xmlns:a16="http://schemas.microsoft.com/office/drawing/2014/main" id="{FBBCA318-7194-4E84-BD57-0796A6FDD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98"/>
            <a:ext cx="9204064" cy="6870998"/>
          </a:xfrm>
          <a:prstGeom prst="rect">
            <a:avLst/>
          </a:prstGeom>
        </p:spPr>
      </p:pic>
    </p:spTree>
    <p:extLst>
      <p:ext uri="{BB962C8B-B14F-4D97-AF65-F5344CB8AC3E}">
        <p14:creationId xmlns:p14="http://schemas.microsoft.com/office/powerpoint/2010/main" val="473119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fa-I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2" y="-12998"/>
            <a:ext cx="9140018" cy="6734473"/>
          </a:xfrm>
        </p:spPr>
      </p:pic>
      <p:sp>
        <p:nvSpPr>
          <p:cNvPr id="4" name="Slide Number Placeholder 3"/>
          <p:cNvSpPr>
            <a:spLocks noGrp="1"/>
          </p:cNvSpPr>
          <p:nvPr>
            <p:ph type="sldNum" sz="quarter" idx="12"/>
          </p:nvPr>
        </p:nvSpPr>
        <p:spPr/>
        <p:txBody>
          <a:bodyPr/>
          <a:lstStyle/>
          <a:p>
            <a:endParaRPr lang="id-ID" dirty="0"/>
          </a:p>
        </p:txBody>
      </p:sp>
      <p:pic>
        <p:nvPicPr>
          <p:cNvPr id="6" name="Picture 5">
            <a:extLst>
              <a:ext uri="{FF2B5EF4-FFF2-40B4-BE49-F238E27FC236}">
                <a16:creationId xmlns="" xmlns:a16="http://schemas.microsoft.com/office/drawing/2014/main" id="{FBBCA318-7194-4E84-BD57-0796A6FDD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98"/>
            <a:ext cx="9204064" cy="6870998"/>
          </a:xfrm>
          <a:prstGeom prst="rect">
            <a:avLst/>
          </a:prstGeom>
        </p:spPr>
      </p:pic>
      <p:sp>
        <p:nvSpPr>
          <p:cNvPr id="7" name="Donut 7">
            <a:extLst>
              <a:ext uri="{FF2B5EF4-FFF2-40B4-BE49-F238E27FC236}">
                <a16:creationId xmlns="" xmlns:a16="http://schemas.microsoft.com/office/drawing/2014/main" id="{FC20AE1C-2766-40FB-B6FA-CF7C42177B39}"/>
              </a:ext>
            </a:extLst>
          </p:cNvPr>
          <p:cNvSpPr/>
          <p:nvPr/>
        </p:nvSpPr>
        <p:spPr>
          <a:xfrm>
            <a:off x="858417" y="0"/>
            <a:ext cx="1656183" cy="800100"/>
          </a:xfrm>
          <a:prstGeom prst="donut">
            <a:avLst>
              <a:gd name="adj" fmla="val 1479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Notched Right Arrow 6">
            <a:extLst>
              <a:ext uri="{FF2B5EF4-FFF2-40B4-BE49-F238E27FC236}">
                <a16:creationId xmlns="" xmlns:a16="http://schemas.microsoft.com/office/drawing/2014/main" id="{1890284F-5F3D-4F60-8932-824A99CE49B4}"/>
              </a:ext>
            </a:extLst>
          </p:cNvPr>
          <p:cNvSpPr/>
          <p:nvPr/>
        </p:nvSpPr>
        <p:spPr>
          <a:xfrm rot="17840853">
            <a:off x="-864146" y="1790636"/>
            <a:ext cx="3284520" cy="758122"/>
          </a:xfrm>
          <a:prstGeom prst="notchedRightArrow">
            <a:avLst>
              <a:gd name="adj1" fmla="val 42441"/>
              <a:gd name="adj2" fmla="val 5000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کلیک بر روی گزینه ورود</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Tree>
    <p:extLst>
      <p:ext uri="{BB962C8B-B14F-4D97-AF65-F5344CB8AC3E}">
        <p14:creationId xmlns:p14="http://schemas.microsoft.com/office/powerpoint/2010/main" val="1219653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fa-IR"/>
          </a:p>
        </p:txBody>
      </p:sp>
      <p:sp>
        <p:nvSpPr>
          <p:cNvPr id="3" name="Content Placeholder 2"/>
          <p:cNvSpPr>
            <a:spLocks noGrp="1"/>
          </p:cNvSpPr>
          <p:nvPr>
            <p:ph idx="1"/>
          </p:nvPr>
        </p:nvSpPr>
        <p:spPr/>
        <p:txBody>
          <a:bodyPr>
            <a:normAutofit/>
          </a:bodyPr>
          <a:lstStyle/>
          <a:p>
            <a:pPr marL="0" indent="0" algn="just" rtl="1">
              <a:buNone/>
            </a:pPr>
            <a:r>
              <a:rPr lang="fa-IR" altLang="en-US" sz="3600" dirty="0">
                <a:latin typeface="Calibri" panose="020F0502020204030204" pitchFamily="34" charset="0"/>
                <a:ea typeface="Calibri" panose="020F0502020204030204" pitchFamily="34" charset="0"/>
                <a:cs typeface="B Nazanin" panose="00000400000000000000" pitchFamily="2" charset="-78"/>
              </a:rPr>
              <a:t>نام کاربری و کلمه عبور برای دانشجویان شماره دانشجویی و کدملی. یا 123456. </a:t>
            </a:r>
          </a:p>
          <a:p>
            <a:pPr marL="0" indent="0" algn="just" rtl="1">
              <a:buNone/>
            </a:pPr>
            <a:r>
              <a:rPr lang="fa-IR" altLang="en-US" sz="3600" dirty="0">
                <a:latin typeface="Calibri" panose="020F0502020204030204" pitchFamily="34" charset="0"/>
                <a:ea typeface="Calibri" panose="020F0502020204030204" pitchFamily="34" charset="0"/>
                <a:cs typeface="B Nazanin" panose="00000400000000000000" pitchFamily="2" charset="-78"/>
              </a:rPr>
              <a:t>  </a:t>
            </a:r>
            <a:br>
              <a:rPr lang="fa-IR" altLang="en-US" sz="3600" dirty="0">
                <a:latin typeface="Calibri" panose="020F0502020204030204" pitchFamily="34" charset="0"/>
                <a:ea typeface="Calibri" panose="020F0502020204030204" pitchFamily="34" charset="0"/>
                <a:cs typeface="B Nazanin" panose="00000400000000000000" pitchFamily="2" charset="-78"/>
              </a:rPr>
            </a:br>
            <a:r>
              <a:rPr lang="fa-IR" altLang="en-US" sz="3600" dirty="0">
                <a:latin typeface="Calibri" panose="020F0502020204030204" pitchFamily="34" charset="0"/>
                <a:ea typeface="Calibri" panose="020F0502020204030204" pitchFamily="34" charset="0"/>
                <a:cs typeface="B Nazanin" panose="00000400000000000000" pitchFamily="2" charset="-78"/>
              </a:rPr>
              <a:t>برای کارکنان و اعضای هیأت علمی دانشگاه به ترتیب کدملی و شماره شناسنامه می­باشد. </a:t>
            </a:r>
            <a:endParaRPr lang="fa-IR" sz="3600" dirty="0"/>
          </a:p>
        </p:txBody>
      </p:sp>
      <p:sp>
        <p:nvSpPr>
          <p:cNvPr id="4" name="Slide Number Placeholder 3"/>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1331295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fa-I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90" y="0"/>
            <a:ext cx="9034660" cy="6721475"/>
          </a:xfrm>
        </p:spPr>
      </p:pic>
      <p:sp>
        <p:nvSpPr>
          <p:cNvPr id="4" name="Slide Number Placeholder 3"/>
          <p:cNvSpPr>
            <a:spLocks noGrp="1"/>
          </p:cNvSpPr>
          <p:nvPr>
            <p:ph type="sldNum" sz="quarter" idx="12"/>
          </p:nvPr>
        </p:nvSpPr>
        <p:spPr/>
        <p:txBody>
          <a:bodyPr/>
          <a:lstStyle/>
          <a:p>
            <a:endParaRPr lang="id-ID" dirty="0"/>
          </a:p>
        </p:txBody>
      </p:sp>
      <p:pic>
        <p:nvPicPr>
          <p:cNvPr id="6" name="Picture 5">
            <a:extLst>
              <a:ext uri="{FF2B5EF4-FFF2-40B4-BE49-F238E27FC236}">
                <a16:creationId xmlns="" xmlns:a16="http://schemas.microsoft.com/office/drawing/2014/main" id="{12076282-6551-42BC-9D1A-802140B7E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3" y="24227"/>
            <a:ext cx="9144000" cy="6858000"/>
          </a:xfrm>
          <a:prstGeom prst="rect">
            <a:avLst/>
          </a:prstGeom>
        </p:spPr>
      </p:pic>
      <p:sp>
        <p:nvSpPr>
          <p:cNvPr id="7" name="Notched Right Arrow 6">
            <a:extLst>
              <a:ext uri="{FF2B5EF4-FFF2-40B4-BE49-F238E27FC236}">
                <a16:creationId xmlns="" xmlns:a16="http://schemas.microsoft.com/office/drawing/2014/main" id="{2DCD6840-CCA8-4AD8-9D86-BB076536E77D}"/>
              </a:ext>
            </a:extLst>
          </p:cNvPr>
          <p:cNvSpPr/>
          <p:nvPr/>
        </p:nvSpPr>
        <p:spPr>
          <a:xfrm rot="676919">
            <a:off x="-66547" y="5829221"/>
            <a:ext cx="3284520" cy="758122"/>
          </a:xfrm>
          <a:prstGeom prst="notchedRightArrow">
            <a:avLst>
              <a:gd name="adj1" fmla="val 42441"/>
              <a:gd name="adj2" fmla="val 5000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کلیک بر روی گزینه ورود</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Tree>
    <p:extLst>
      <p:ext uri="{BB962C8B-B14F-4D97-AF65-F5344CB8AC3E}">
        <p14:creationId xmlns:p14="http://schemas.microsoft.com/office/powerpoint/2010/main" val="3128086568"/>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217228" cy="6858000"/>
          </a:xfrm>
        </p:spPr>
      </p:pic>
      <p:sp>
        <p:nvSpPr>
          <p:cNvPr id="4" name="Slide Number Placeholder 3"/>
          <p:cNvSpPr>
            <a:spLocks noGrp="1"/>
          </p:cNvSpPr>
          <p:nvPr>
            <p:ph type="sldNum" sz="quarter" idx="12"/>
          </p:nvPr>
        </p:nvSpPr>
        <p:spPr/>
        <p:txBody>
          <a:bodyPr/>
          <a:lstStyle/>
          <a:p>
            <a:endParaRPr lang="id-ID" dirty="0"/>
          </a:p>
        </p:txBody>
      </p:sp>
      <p:sp>
        <p:nvSpPr>
          <p:cNvPr id="6" name="Donut 5"/>
          <p:cNvSpPr/>
          <p:nvPr/>
        </p:nvSpPr>
        <p:spPr>
          <a:xfrm>
            <a:off x="2771800" y="0"/>
            <a:ext cx="2592287" cy="620486"/>
          </a:xfrm>
          <a:prstGeom prst="donut">
            <a:avLst>
              <a:gd name="adj" fmla="val 177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 xmlns:a16="http://schemas.microsoft.com/office/drawing/2014/main" id="{7A79FFCD-BB22-44E4-A15B-1BD05C342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0" y="-30652"/>
            <a:ext cx="9217228" cy="6857999"/>
          </a:xfrm>
          <a:prstGeom prst="rect">
            <a:avLst/>
          </a:prstGeom>
        </p:spPr>
      </p:pic>
      <p:sp>
        <p:nvSpPr>
          <p:cNvPr id="8" name="Donut 2">
            <a:extLst>
              <a:ext uri="{FF2B5EF4-FFF2-40B4-BE49-F238E27FC236}">
                <a16:creationId xmlns="" xmlns:a16="http://schemas.microsoft.com/office/drawing/2014/main" id="{B654F4F8-BFB1-43B7-B565-DDACD862FC21}"/>
              </a:ext>
            </a:extLst>
          </p:cNvPr>
          <p:cNvSpPr/>
          <p:nvPr/>
        </p:nvSpPr>
        <p:spPr>
          <a:xfrm rot="16200000">
            <a:off x="894420" y="-553380"/>
            <a:ext cx="1224136" cy="2016224"/>
          </a:xfrm>
          <a:prstGeom prst="donut">
            <a:avLst>
              <a:gd name="adj" fmla="val 7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7754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477FB4-8AC3-4690-A1BC-7C7643691B7D}"/>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FE0895FA-AA1C-4D1B-9A84-5B809FAE0A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203847" cy="6858000"/>
          </a:xfrm>
        </p:spPr>
      </p:pic>
      <p:sp>
        <p:nvSpPr>
          <p:cNvPr id="4" name="Slide Number Placeholder 3">
            <a:extLst>
              <a:ext uri="{FF2B5EF4-FFF2-40B4-BE49-F238E27FC236}">
                <a16:creationId xmlns="" xmlns:a16="http://schemas.microsoft.com/office/drawing/2014/main" id="{C3E2D79F-57D7-4217-B610-5FD675BD35F0}"/>
              </a:ext>
            </a:extLst>
          </p:cNvPr>
          <p:cNvSpPr>
            <a:spLocks noGrp="1"/>
          </p:cNvSpPr>
          <p:nvPr>
            <p:ph type="sldNum" sz="quarter" idx="12"/>
          </p:nvPr>
        </p:nvSpPr>
        <p:spPr/>
        <p:txBody>
          <a:bodyPr/>
          <a:lstStyle/>
          <a:p>
            <a:fld id="{044B3C8F-0D8B-472B-93CA-D4AAC5ABF5A5}" type="slidenum">
              <a:rPr lang="id-ID" smtClean="0"/>
              <a:pPr/>
              <a:t>27</a:t>
            </a:fld>
            <a:endParaRPr lang="id-ID"/>
          </a:p>
        </p:txBody>
      </p:sp>
      <p:sp>
        <p:nvSpPr>
          <p:cNvPr id="7" name="Notched Right Arrow 5">
            <a:extLst>
              <a:ext uri="{FF2B5EF4-FFF2-40B4-BE49-F238E27FC236}">
                <a16:creationId xmlns="" xmlns:a16="http://schemas.microsoft.com/office/drawing/2014/main" id="{986948B5-E506-4BDC-85E7-78ED532B7BBF}"/>
              </a:ext>
            </a:extLst>
          </p:cNvPr>
          <p:cNvSpPr/>
          <p:nvPr/>
        </p:nvSpPr>
        <p:spPr>
          <a:xfrm rot="2183202">
            <a:off x="364302" y="1253612"/>
            <a:ext cx="4060601" cy="1143404"/>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جستجوی ساده</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8" name="Notched Right Arrow 5">
            <a:extLst>
              <a:ext uri="{FF2B5EF4-FFF2-40B4-BE49-F238E27FC236}">
                <a16:creationId xmlns="" xmlns:a16="http://schemas.microsoft.com/office/drawing/2014/main" id="{B9D0C522-F9AD-49CB-AB3C-6FD69E22932E}"/>
              </a:ext>
            </a:extLst>
          </p:cNvPr>
          <p:cNvSpPr/>
          <p:nvPr/>
        </p:nvSpPr>
        <p:spPr>
          <a:xfrm rot="13759244">
            <a:off x="1415852" y="4461441"/>
            <a:ext cx="4429720" cy="1143404"/>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جستجوی پیشرفته</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Tree>
    <p:extLst>
      <p:ext uri="{BB962C8B-B14F-4D97-AF65-F5344CB8AC3E}">
        <p14:creationId xmlns:p14="http://schemas.microsoft.com/office/powerpoint/2010/main" val="41229017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477FB4-8AC3-4690-A1BC-7C7643691B7D}"/>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FE0895FA-AA1C-4D1B-9A84-5B809FAE0A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03847" cy="6858000"/>
          </a:xfrm>
        </p:spPr>
      </p:pic>
      <p:sp>
        <p:nvSpPr>
          <p:cNvPr id="4" name="Slide Number Placeholder 3">
            <a:extLst>
              <a:ext uri="{FF2B5EF4-FFF2-40B4-BE49-F238E27FC236}">
                <a16:creationId xmlns="" xmlns:a16="http://schemas.microsoft.com/office/drawing/2014/main" id="{C3E2D79F-57D7-4217-B610-5FD675BD35F0}"/>
              </a:ext>
            </a:extLst>
          </p:cNvPr>
          <p:cNvSpPr>
            <a:spLocks noGrp="1"/>
          </p:cNvSpPr>
          <p:nvPr>
            <p:ph type="sldNum" sz="quarter" idx="12"/>
          </p:nvPr>
        </p:nvSpPr>
        <p:spPr/>
        <p:txBody>
          <a:bodyPr/>
          <a:lstStyle/>
          <a:p>
            <a:fld id="{044B3C8F-0D8B-472B-93CA-D4AAC5ABF5A5}" type="slidenum">
              <a:rPr lang="id-ID" smtClean="0"/>
              <a:pPr/>
              <a:t>28</a:t>
            </a:fld>
            <a:endParaRPr lang="id-ID"/>
          </a:p>
        </p:txBody>
      </p:sp>
      <p:sp>
        <p:nvSpPr>
          <p:cNvPr id="5" name="Notched Right Arrow 5">
            <a:extLst>
              <a:ext uri="{FF2B5EF4-FFF2-40B4-BE49-F238E27FC236}">
                <a16:creationId xmlns="" xmlns:a16="http://schemas.microsoft.com/office/drawing/2014/main" id="{783DEE10-B05C-40E7-B49E-E9A9CF98FA8C}"/>
              </a:ext>
            </a:extLst>
          </p:cNvPr>
          <p:cNvSpPr/>
          <p:nvPr/>
        </p:nvSpPr>
        <p:spPr>
          <a:xfrm rot="2183202">
            <a:off x="-366246" y="1097628"/>
            <a:ext cx="5098349" cy="1143404"/>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ورود کلیدواژه مورد نظر</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Tree>
    <p:extLst>
      <p:ext uri="{BB962C8B-B14F-4D97-AF65-F5344CB8AC3E}">
        <p14:creationId xmlns:p14="http://schemas.microsoft.com/office/powerpoint/2010/main" val="3914375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3C074F-EC19-4CF7-80E3-A8C49A22378A}"/>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BA4FAD66-551B-4941-B080-5D98961480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4" name="Slide Number Placeholder 3">
            <a:extLst>
              <a:ext uri="{FF2B5EF4-FFF2-40B4-BE49-F238E27FC236}">
                <a16:creationId xmlns="" xmlns:a16="http://schemas.microsoft.com/office/drawing/2014/main" id="{97DEC3FF-1625-4177-9E6F-8B050C80813F}"/>
              </a:ext>
            </a:extLst>
          </p:cNvPr>
          <p:cNvSpPr>
            <a:spLocks noGrp="1"/>
          </p:cNvSpPr>
          <p:nvPr>
            <p:ph type="sldNum" sz="quarter" idx="12"/>
          </p:nvPr>
        </p:nvSpPr>
        <p:spPr/>
        <p:txBody>
          <a:bodyPr/>
          <a:lstStyle/>
          <a:p>
            <a:fld id="{044B3C8F-0D8B-472B-93CA-D4AAC5ABF5A5}" type="slidenum">
              <a:rPr lang="id-ID" smtClean="0"/>
              <a:pPr/>
              <a:t>29</a:t>
            </a:fld>
            <a:endParaRPr lang="id-ID"/>
          </a:p>
        </p:txBody>
      </p:sp>
      <p:sp>
        <p:nvSpPr>
          <p:cNvPr id="7" name="Notched Right Arrow 5">
            <a:extLst>
              <a:ext uri="{FF2B5EF4-FFF2-40B4-BE49-F238E27FC236}">
                <a16:creationId xmlns="" xmlns:a16="http://schemas.microsoft.com/office/drawing/2014/main" id="{A26505BE-02D6-4E97-88B4-90FC77724C55}"/>
              </a:ext>
            </a:extLst>
          </p:cNvPr>
          <p:cNvSpPr/>
          <p:nvPr/>
        </p:nvSpPr>
        <p:spPr>
          <a:xfrm rot="2183202">
            <a:off x="-317168" y="948303"/>
            <a:ext cx="4594918" cy="1143404"/>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کلیدواژه </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8" name="Notched Right Arrow 5">
            <a:extLst>
              <a:ext uri="{FF2B5EF4-FFF2-40B4-BE49-F238E27FC236}">
                <a16:creationId xmlns="" xmlns:a16="http://schemas.microsoft.com/office/drawing/2014/main" id="{A722BB07-EA0E-47A9-BFEE-12DC565F48FB}"/>
              </a:ext>
            </a:extLst>
          </p:cNvPr>
          <p:cNvSpPr/>
          <p:nvPr/>
        </p:nvSpPr>
        <p:spPr>
          <a:xfrm rot="16559072">
            <a:off x="897725" y="4562215"/>
            <a:ext cx="3452143" cy="1143404"/>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کلیک شود</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Tree>
    <p:extLst>
      <p:ext uri="{BB962C8B-B14F-4D97-AF65-F5344CB8AC3E}">
        <p14:creationId xmlns:p14="http://schemas.microsoft.com/office/powerpoint/2010/main" val="338799826"/>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90CD8C-75DE-4E4E-B297-2118E211F107}"/>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9C3C4D0C-3B29-4AB8-B9CB-9A4EBC51B1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392"/>
            <a:ext cx="9144254" cy="6957392"/>
          </a:xfrm>
        </p:spPr>
      </p:pic>
    </p:spTree>
    <p:extLst>
      <p:ext uri="{BB962C8B-B14F-4D97-AF65-F5344CB8AC3E}">
        <p14:creationId xmlns:p14="http://schemas.microsoft.com/office/powerpoint/2010/main" val="1841158341"/>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6FEC8D-DBB2-4428-A644-BD06E78C6373}"/>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5F15272B-CF9B-4E12-A5D7-31EFB79914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80" y="3248"/>
            <a:ext cx="9132420" cy="6858000"/>
          </a:xfrm>
        </p:spPr>
      </p:pic>
      <p:sp>
        <p:nvSpPr>
          <p:cNvPr id="4" name="Slide Number Placeholder 3">
            <a:extLst>
              <a:ext uri="{FF2B5EF4-FFF2-40B4-BE49-F238E27FC236}">
                <a16:creationId xmlns="" xmlns:a16="http://schemas.microsoft.com/office/drawing/2014/main" id="{8FEF6E56-7631-4C60-BF96-157BCB4C19BC}"/>
              </a:ext>
            </a:extLst>
          </p:cNvPr>
          <p:cNvSpPr>
            <a:spLocks noGrp="1"/>
          </p:cNvSpPr>
          <p:nvPr>
            <p:ph type="sldNum" sz="quarter" idx="12"/>
          </p:nvPr>
        </p:nvSpPr>
        <p:spPr/>
        <p:txBody>
          <a:bodyPr/>
          <a:lstStyle/>
          <a:p>
            <a:fld id="{044B3C8F-0D8B-472B-93CA-D4AAC5ABF5A5}" type="slidenum">
              <a:rPr lang="id-ID" smtClean="0"/>
              <a:pPr/>
              <a:t>30</a:t>
            </a:fld>
            <a:endParaRPr lang="id-ID"/>
          </a:p>
        </p:txBody>
      </p:sp>
      <p:sp>
        <p:nvSpPr>
          <p:cNvPr id="7" name="Notched Right Arrow 5">
            <a:extLst>
              <a:ext uri="{FF2B5EF4-FFF2-40B4-BE49-F238E27FC236}">
                <a16:creationId xmlns="" xmlns:a16="http://schemas.microsoft.com/office/drawing/2014/main" id="{ADE870EE-CD41-487C-BFA1-EC622A0739A9}"/>
              </a:ext>
            </a:extLst>
          </p:cNvPr>
          <p:cNvSpPr/>
          <p:nvPr/>
        </p:nvSpPr>
        <p:spPr>
          <a:xfrm rot="18107682">
            <a:off x="-791013" y="3148423"/>
            <a:ext cx="4594918" cy="669193"/>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تعداد نتایج جستجو</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8" name="Donut 2">
            <a:extLst>
              <a:ext uri="{FF2B5EF4-FFF2-40B4-BE49-F238E27FC236}">
                <a16:creationId xmlns="" xmlns:a16="http://schemas.microsoft.com/office/drawing/2014/main" id="{C401C3D0-9996-4209-B555-07488E2BD3CC}"/>
              </a:ext>
            </a:extLst>
          </p:cNvPr>
          <p:cNvSpPr/>
          <p:nvPr/>
        </p:nvSpPr>
        <p:spPr>
          <a:xfrm rot="16200000">
            <a:off x="3374981" y="327856"/>
            <a:ext cx="538336" cy="2016224"/>
          </a:xfrm>
          <a:prstGeom prst="donut">
            <a:avLst>
              <a:gd name="adj" fmla="val 7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309467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0E03D3-E716-4FE3-A3E9-DC29D0593251}"/>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6E02DCFF-4646-4A84-96B3-F5C012545F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144"/>
            <a:ext cx="9144000" cy="6875144"/>
          </a:xfrm>
        </p:spPr>
      </p:pic>
      <p:sp>
        <p:nvSpPr>
          <p:cNvPr id="4" name="Slide Number Placeholder 3">
            <a:extLst>
              <a:ext uri="{FF2B5EF4-FFF2-40B4-BE49-F238E27FC236}">
                <a16:creationId xmlns="" xmlns:a16="http://schemas.microsoft.com/office/drawing/2014/main" id="{EA04A49B-04A9-43DC-9820-F584577CEA16}"/>
              </a:ext>
            </a:extLst>
          </p:cNvPr>
          <p:cNvSpPr>
            <a:spLocks noGrp="1"/>
          </p:cNvSpPr>
          <p:nvPr>
            <p:ph type="sldNum" sz="quarter" idx="12"/>
          </p:nvPr>
        </p:nvSpPr>
        <p:spPr/>
        <p:txBody>
          <a:bodyPr/>
          <a:lstStyle/>
          <a:p>
            <a:fld id="{044B3C8F-0D8B-472B-93CA-D4AAC5ABF5A5}" type="slidenum">
              <a:rPr lang="id-ID" smtClean="0"/>
              <a:pPr/>
              <a:t>31</a:t>
            </a:fld>
            <a:endParaRPr lang="id-ID"/>
          </a:p>
        </p:txBody>
      </p:sp>
      <p:sp>
        <p:nvSpPr>
          <p:cNvPr id="7" name="Notched Right Arrow 5">
            <a:extLst>
              <a:ext uri="{FF2B5EF4-FFF2-40B4-BE49-F238E27FC236}">
                <a16:creationId xmlns="" xmlns:a16="http://schemas.microsoft.com/office/drawing/2014/main" id="{58EE8147-46A5-43A3-BD4D-B83AD21AFFE4}"/>
              </a:ext>
            </a:extLst>
          </p:cNvPr>
          <p:cNvSpPr/>
          <p:nvPr/>
        </p:nvSpPr>
        <p:spPr>
          <a:xfrm rot="21323948">
            <a:off x="465839" y="1981938"/>
            <a:ext cx="6207632" cy="2002267"/>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ماده جستجو شده</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8" name="Donut 2">
            <a:extLst>
              <a:ext uri="{FF2B5EF4-FFF2-40B4-BE49-F238E27FC236}">
                <a16:creationId xmlns="" xmlns:a16="http://schemas.microsoft.com/office/drawing/2014/main" id="{72700026-ACBC-4992-A3DA-1AC913796814}"/>
              </a:ext>
            </a:extLst>
          </p:cNvPr>
          <p:cNvSpPr/>
          <p:nvPr/>
        </p:nvSpPr>
        <p:spPr>
          <a:xfrm rot="16200000">
            <a:off x="7259661" y="4382863"/>
            <a:ext cx="538336" cy="2016224"/>
          </a:xfrm>
          <a:prstGeom prst="donut">
            <a:avLst>
              <a:gd name="adj" fmla="val 7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2">
            <a:extLst>
              <a:ext uri="{FF2B5EF4-FFF2-40B4-BE49-F238E27FC236}">
                <a16:creationId xmlns="" xmlns:a16="http://schemas.microsoft.com/office/drawing/2014/main" id="{1417C5F5-5FD5-4428-B941-CEB39E603666}"/>
              </a:ext>
            </a:extLst>
          </p:cNvPr>
          <p:cNvSpPr/>
          <p:nvPr/>
        </p:nvSpPr>
        <p:spPr>
          <a:xfrm rot="16200000">
            <a:off x="7107261" y="866192"/>
            <a:ext cx="538336" cy="2016224"/>
          </a:xfrm>
          <a:prstGeom prst="donut">
            <a:avLst>
              <a:gd name="adj" fmla="val 7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2">
            <a:extLst>
              <a:ext uri="{FF2B5EF4-FFF2-40B4-BE49-F238E27FC236}">
                <a16:creationId xmlns="" xmlns:a16="http://schemas.microsoft.com/office/drawing/2014/main" id="{158094A7-7572-4357-8F41-892FF1A5F432}"/>
              </a:ext>
            </a:extLst>
          </p:cNvPr>
          <p:cNvSpPr/>
          <p:nvPr/>
        </p:nvSpPr>
        <p:spPr>
          <a:xfrm rot="16200000">
            <a:off x="7011008" y="-731123"/>
            <a:ext cx="538336" cy="2016224"/>
          </a:xfrm>
          <a:prstGeom prst="donut">
            <a:avLst>
              <a:gd name="adj" fmla="val 7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2">
            <a:extLst>
              <a:ext uri="{FF2B5EF4-FFF2-40B4-BE49-F238E27FC236}">
                <a16:creationId xmlns="" xmlns:a16="http://schemas.microsoft.com/office/drawing/2014/main" id="{C3FBFC9F-76B3-44D1-8835-D03F78C18824}"/>
              </a:ext>
            </a:extLst>
          </p:cNvPr>
          <p:cNvSpPr/>
          <p:nvPr/>
        </p:nvSpPr>
        <p:spPr>
          <a:xfrm rot="16200000">
            <a:off x="7185929" y="2763788"/>
            <a:ext cx="685800" cy="2016224"/>
          </a:xfrm>
          <a:prstGeom prst="donut">
            <a:avLst>
              <a:gd name="adj" fmla="val 7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03343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0E03D3-E716-4FE3-A3E9-DC29D0593251}"/>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6E02DCFF-4646-4A84-96B3-F5C012545F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144"/>
            <a:ext cx="9144000" cy="6875144"/>
          </a:xfrm>
        </p:spPr>
      </p:pic>
      <p:sp>
        <p:nvSpPr>
          <p:cNvPr id="4" name="Slide Number Placeholder 3">
            <a:extLst>
              <a:ext uri="{FF2B5EF4-FFF2-40B4-BE49-F238E27FC236}">
                <a16:creationId xmlns="" xmlns:a16="http://schemas.microsoft.com/office/drawing/2014/main" id="{EA04A49B-04A9-43DC-9820-F584577CEA16}"/>
              </a:ext>
            </a:extLst>
          </p:cNvPr>
          <p:cNvSpPr>
            <a:spLocks noGrp="1"/>
          </p:cNvSpPr>
          <p:nvPr>
            <p:ph type="sldNum" sz="quarter" idx="12"/>
          </p:nvPr>
        </p:nvSpPr>
        <p:spPr/>
        <p:txBody>
          <a:bodyPr/>
          <a:lstStyle/>
          <a:p>
            <a:fld id="{044B3C8F-0D8B-472B-93CA-D4AAC5ABF5A5}" type="slidenum">
              <a:rPr lang="id-ID" smtClean="0"/>
              <a:pPr/>
              <a:t>32</a:t>
            </a:fld>
            <a:endParaRPr lang="id-ID"/>
          </a:p>
        </p:txBody>
      </p:sp>
      <p:sp>
        <p:nvSpPr>
          <p:cNvPr id="7" name="Notched Right Arrow 5">
            <a:extLst>
              <a:ext uri="{FF2B5EF4-FFF2-40B4-BE49-F238E27FC236}">
                <a16:creationId xmlns="" xmlns:a16="http://schemas.microsoft.com/office/drawing/2014/main" id="{58EE8147-46A5-43A3-BD4D-B83AD21AFFE4}"/>
              </a:ext>
            </a:extLst>
          </p:cNvPr>
          <p:cNvSpPr/>
          <p:nvPr/>
        </p:nvSpPr>
        <p:spPr>
          <a:xfrm rot="21323948">
            <a:off x="465839" y="1981938"/>
            <a:ext cx="6207632" cy="2002267"/>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محل نگهداری ماده جستجو شده</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8" name="Donut 2">
            <a:extLst>
              <a:ext uri="{FF2B5EF4-FFF2-40B4-BE49-F238E27FC236}">
                <a16:creationId xmlns="" xmlns:a16="http://schemas.microsoft.com/office/drawing/2014/main" id="{72700026-ACBC-4992-A3DA-1AC913796814}"/>
              </a:ext>
            </a:extLst>
          </p:cNvPr>
          <p:cNvSpPr/>
          <p:nvPr/>
        </p:nvSpPr>
        <p:spPr>
          <a:xfrm rot="16200000">
            <a:off x="6440669" y="5651091"/>
            <a:ext cx="538336" cy="2016224"/>
          </a:xfrm>
          <a:prstGeom prst="donut">
            <a:avLst>
              <a:gd name="adj" fmla="val 7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2">
            <a:extLst>
              <a:ext uri="{FF2B5EF4-FFF2-40B4-BE49-F238E27FC236}">
                <a16:creationId xmlns="" xmlns:a16="http://schemas.microsoft.com/office/drawing/2014/main" id="{1417C5F5-5FD5-4428-B941-CEB39E603666}"/>
              </a:ext>
            </a:extLst>
          </p:cNvPr>
          <p:cNvSpPr/>
          <p:nvPr/>
        </p:nvSpPr>
        <p:spPr>
          <a:xfrm rot="16200000">
            <a:off x="6474607" y="2269161"/>
            <a:ext cx="538336" cy="2016224"/>
          </a:xfrm>
          <a:prstGeom prst="donut">
            <a:avLst>
              <a:gd name="adj" fmla="val 7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2">
            <a:extLst>
              <a:ext uri="{FF2B5EF4-FFF2-40B4-BE49-F238E27FC236}">
                <a16:creationId xmlns="" xmlns:a16="http://schemas.microsoft.com/office/drawing/2014/main" id="{158094A7-7572-4357-8F41-892FF1A5F432}"/>
              </a:ext>
            </a:extLst>
          </p:cNvPr>
          <p:cNvSpPr/>
          <p:nvPr/>
        </p:nvSpPr>
        <p:spPr>
          <a:xfrm rot="16200000">
            <a:off x="6512172" y="442072"/>
            <a:ext cx="538336" cy="2016224"/>
          </a:xfrm>
          <a:prstGeom prst="donut">
            <a:avLst>
              <a:gd name="adj" fmla="val 7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2">
            <a:extLst>
              <a:ext uri="{FF2B5EF4-FFF2-40B4-BE49-F238E27FC236}">
                <a16:creationId xmlns="" xmlns:a16="http://schemas.microsoft.com/office/drawing/2014/main" id="{C3FBFC9F-76B3-44D1-8835-D03F78C18824}"/>
              </a:ext>
            </a:extLst>
          </p:cNvPr>
          <p:cNvSpPr/>
          <p:nvPr/>
        </p:nvSpPr>
        <p:spPr>
          <a:xfrm rot="16200000">
            <a:off x="6210300" y="3958979"/>
            <a:ext cx="685800" cy="2016224"/>
          </a:xfrm>
          <a:prstGeom prst="donut">
            <a:avLst>
              <a:gd name="adj" fmla="val 7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112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E8AB69-17AC-45BE-8DBB-F3BF855DC750}"/>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99A3085A-F243-4734-90A2-C595896DAB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14554" cy="6858000"/>
          </a:xfrm>
        </p:spPr>
      </p:pic>
      <p:sp>
        <p:nvSpPr>
          <p:cNvPr id="4" name="Slide Number Placeholder 3">
            <a:extLst>
              <a:ext uri="{FF2B5EF4-FFF2-40B4-BE49-F238E27FC236}">
                <a16:creationId xmlns="" xmlns:a16="http://schemas.microsoft.com/office/drawing/2014/main" id="{EDCE49C4-B64C-4224-B9B9-074A2C03F602}"/>
              </a:ext>
            </a:extLst>
          </p:cNvPr>
          <p:cNvSpPr>
            <a:spLocks noGrp="1"/>
          </p:cNvSpPr>
          <p:nvPr>
            <p:ph type="sldNum" sz="quarter" idx="12"/>
          </p:nvPr>
        </p:nvSpPr>
        <p:spPr/>
        <p:txBody>
          <a:bodyPr/>
          <a:lstStyle/>
          <a:p>
            <a:fld id="{044B3C8F-0D8B-472B-93CA-D4AAC5ABF5A5}" type="slidenum">
              <a:rPr lang="id-ID" smtClean="0"/>
              <a:pPr/>
              <a:t>33</a:t>
            </a:fld>
            <a:endParaRPr lang="id-ID"/>
          </a:p>
        </p:txBody>
      </p:sp>
      <p:sp>
        <p:nvSpPr>
          <p:cNvPr id="7" name="Notched Right Arrow 5">
            <a:extLst>
              <a:ext uri="{FF2B5EF4-FFF2-40B4-BE49-F238E27FC236}">
                <a16:creationId xmlns="" xmlns:a16="http://schemas.microsoft.com/office/drawing/2014/main" id="{BA1FEE16-8E3C-4129-BD57-C5990BAACAF5}"/>
              </a:ext>
            </a:extLst>
          </p:cNvPr>
          <p:cNvSpPr/>
          <p:nvPr/>
        </p:nvSpPr>
        <p:spPr>
          <a:xfrm rot="1288443">
            <a:off x="4635333" y="1108843"/>
            <a:ext cx="4205231" cy="1143404"/>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کلیک شود</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8" name="Notched Right Arrow 5">
            <a:extLst>
              <a:ext uri="{FF2B5EF4-FFF2-40B4-BE49-F238E27FC236}">
                <a16:creationId xmlns="" xmlns:a16="http://schemas.microsoft.com/office/drawing/2014/main" id="{DE3D8DD0-858B-4844-8516-FB95000700C4}"/>
              </a:ext>
            </a:extLst>
          </p:cNvPr>
          <p:cNvSpPr/>
          <p:nvPr/>
        </p:nvSpPr>
        <p:spPr>
          <a:xfrm rot="5780715">
            <a:off x="-1460928" y="1842129"/>
            <a:ext cx="4205231" cy="662716"/>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کلیک شود</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Tree>
    <p:extLst>
      <p:ext uri="{BB962C8B-B14F-4D97-AF65-F5344CB8AC3E}">
        <p14:creationId xmlns:p14="http://schemas.microsoft.com/office/powerpoint/2010/main" val="1483142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33C369-8901-4F5E-A918-5C3D124C3C3D}"/>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D22B8D5A-1BC1-404B-A033-FB559283D1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4024"/>
            <a:ext cx="9144000" cy="6803976"/>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a:extLst>
              <a:ext uri="{FF2B5EF4-FFF2-40B4-BE49-F238E27FC236}">
                <a16:creationId xmlns="" xmlns:a16="http://schemas.microsoft.com/office/drawing/2014/main" id="{04B79694-1123-40F1-BFAE-EB516B7A54B8}"/>
              </a:ext>
            </a:extLst>
          </p:cNvPr>
          <p:cNvSpPr>
            <a:spLocks noGrp="1"/>
          </p:cNvSpPr>
          <p:nvPr>
            <p:ph type="sldNum" sz="quarter" idx="12"/>
          </p:nvPr>
        </p:nvSpPr>
        <p:spPr/>
        <p:txBody>
          <a:bodyPr/>
          <a:lstStyle/>
          <a:p>
            <a:fld id="{044B3C8F-0D8B-472B-93CA-D4AAC5ABF5A5}" type="slidenum">
              <a:rPr lang="id-ID" smtClean="0"/>
              <a:pPr/>
              <a:t>34</a:t>
            </a:fld>
            <a:endParaRPr lang="id-ID"/>
          </a:p>
        </p:txBody>
      </p:sp>
      <p:sp>
        <p:nvSpPr>
          <p:cNvPr id="7" name="Thought Bubble: Cloud 6">
            <a:extLst>
              <a:ext uri="{FF2B5EF4-FFF2-40B4-BE49-F238E27FC236}">
                <a16:creationId xmlns="" xmlns:a16="http://schemas.microsoft.com/office/drawing/2014/main" id="{BA3213AD-AC81-49E0-B55F-E11ACDF42314}"/>
              </a:ext>
            </a:extLst>
          </p:cNvPr>
          <p:cNvSpPr/>
          <p:nvPr/>
        </p:nvSpPr>
        <p:spPr>
          <a:xfrm>
            <a:off x="304800" y="188640"/>
            <a:ext cx="3763144" cy="1368152"/>
          </a:xfrm>
          <a:prstGeom prst="cloudCallout">
            <a:avLst>
              <a:gd name="adj1" fmla="val 36152"/>
              <a:gd name="adj2" fmla="val 119459"/>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2000" dirty="0">
                <a:solidFill>
                  <a:schemeClr val="tx1"/>
                </a:solidFill>
                <a:cs typeface="B Titr" panose="00000700000000000000" pitchFamily="2" charset="-78"/>
              </a:rPr>
              <a:t>اطلاعات کتابشناختی اثر</a:t>
            </a:r>
          </a:p>
        </p:txBody>
      </p:sp>
      <p:sp>
        <p:nvSpPr>
          <p:cNvPr id="8" name="Notched Right Arrow 5">
            <a:extLst>
              <a:ext uri="{FF2B5EF4-FFF2-40B4-BE49-F238E27FC236}">
                <a16:creationId xmlns="" xmlns:a16="http://schemas.microsoft.com/office/drawing/2014/main" id="{854BF97F-1EA3-4ABF-9197-8A04A3C63AF7}"/>
              </a:ext>
            </a:extLst>
          </p:cNvPr>
          <p:cNvSpPr/>
          <p:nvPr/>
        </p:nvSpPr>
        <p:spPr>
          <a:xfrm rot="1288443">
            <a:off x="2096323" y="4984557"/>
            <a:ext cx="4205231" cy="1143404"/>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شماره رده</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0" name="Donut 2">
            <a:extLst>
              <a:ext uri="{FF2B5EF4-FFF2-40B4-BE49-F238E27FC236}">
                <a16:creationId xmlns="" xmlns:a16="http://schemas.microsoft.com/office/drawing/2014/main" id="{57641D81-A32E-4270-BD22-61BF6B1F00EE}"/>
              </a:ext>
            </a:extLst>
          </p:cNvPr>
          <p:cNvSpPr/>
          <p:nvPr/>
        </p:nvSpPr>
        <p:spPr>
          <a:xfrm rot="16200000">
            <a:off x="6574352" y="5506989"/>
            <a:ext cx="685800" cy="2016224"/>
          </a:xfrm>
          <a:prstGeom prst="donut">
            <a:avLst>
              <a:gd name="adj" fmla="val 7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521536"/>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5EA0FD-7305-4918-99FE-58A668E12989}"/>
              </a:ext>
            </a:extLst>
          </p:cNvPr>
          <p:cNvSpPr>
            <a:spLocks noGrp="1"/>
          </p:cNvSpPr>
          <p:nvPr>
            <p:ph type="title"/>
          </p:nvPr>
        </p:nvSpPr>
        <p:spPr/>
        <p:txBody>
          <a:bodyPr>
            <a:normAutofit fontScale="90000"/>
          </a:bodyPr>
          <a:lstStyle/>
          <a:p>
            <a:endParaRPr lang="fa-IR"/>
          </a:p>
        </p:txBody>
      </p:sp>
      <p:pic>
        <p:nvPicPr>
          <p:cNvPr id="7" name="Content Placeholder 6">
            <a:extLst>
              <a:ext uri="{FF2B5EF4-FFF2-40B4-BE49-F238E27FC236}">
                <a16:creationId xmlns="" xmlns:a16="http://schemas.microsoft.com/office/drawing/2014/main" id="{F25D2B8B-B622-48BA-A5F7-4F1C80831F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4" name="Slide Number Placeholder 3">
            <a:extLst>
              <a:ext uri="{FF2B5EF4-FFF2-40B4-BE49-F238E27FC236}">
                <a16:creationId xmlns="" xmlns:a16="http://schemas.microsoft.com/office/drawing/2014/main" id="{33011C3B-635E-4354-9C54-CF0AE9BF8CFA}"/>
              </a:ext>
            </a:extLst>
          </p:cNvPr>
          <p:cNvSpPr>
            <a:spLocks noGrp="1"/>
          </p:cNvSpPr>
          <p:nvPr>
            <p:ph type="sldNum" sz="quarter" idx="12"/>
          </p:nvPr>
        </p:nvSpPr>
        <p:spPr/>
        <p:txBody>
          <a:bodyPr/>
          <a:lstStyle/>
          <a:p>
            <a:fld id="{044B3C8F-0D8B-472B-93CA-D4AAC5ABF5A5}" type="slidenum">
              <a:rPr lang="id-ID" smtClean="0"/>
              <a:pPr/>
              <a:t>35</a:t>
            </a:fld>
            <a:endParaRPr lang="id-ID"/>
          </a:p>
        </p:txBody>
      </p:sp>
      <p:sp>
        <p:nvSpPr>
          <p:cNvPr id="8" name="Thought Bubble: Cloud 7">
            <a:extLst>
              <a:ext uri="{FF2B5EF4-FFF2-40B4-BE49-F238E27FC236}">
                <a16:creationId xmlns="" xmlns:a16="http://schemas.microsoft.com/office/drawing/2014/main" id="{A1D579DA-F287-4D55-9F67-3EDF5B993610}"/>
              </a:ext>
            </a:extLst>
          </p:cNvPr>
          <p:cNvSpPr/>
          <p:nvPr/>
        </p:nvSpPr>
        <p:spPr>
          <a:xfrm>
            <a:off x="328228" y="0"/>
            <a:ext cx="3763144" cy="1368152"/>
          </a:xfrm>
          <a:prstGeom prst="cloudCallout">
            <a:avLst>
              <a:gd name="adj1" fmla="val 36152"/>
              <a:gd name="adj2" fmla="val 119459"/>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2000" dirty="0">
                <a:solidFill>
                  <a:schemeClr val="tx1"/>
                </a:solidFill>
                <a:cs typeface="B Titr" panose="00000700000000000000" pitchFamily="2" charset="-78"/>
              </a:rPr>
              <a:t>وضعیت موجودی اثر</a:t>
            </a:r>
          </a:p>
        </p:txBody>
      </p:sp>
    </p:spTree>
    <p:extLst>
      <p:ext uri="{BB962C8B-B14F-4D97-AF65-F5344CB8AC3E}">
        <p14:creationId xmlns:p14="http://schemas.microsoft.com/office/powerpoint/2010/main" val="13033559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F5DE3B-1EC6-478B-A65A-2D0C63C10611}"/>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F5009325-A3D6-43E4-8A23-3C022C61C5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15" y="0"/>
            <a:ext cx="9183915" cy="6858000"/>
          </a:xfrm>
        </p:spPr>
      </p:pic>
      <p:sp>
        <p:nvSpPr>
          <p:cNvPr id="4" name="Slide Number Placeholder 3">
            <a:extLst>
              <a:ext uri="{FF2B5EF4-FFF2-40B4-BE49-F238E27FC236}">
                <a16:creationId xmlns="" xmlns:a16="http://schemas.microsoft.com/office/drawing/2014/main" id="{EE6AC83D-A6FA-42A1-A10A-E09077D48B8B}"/>
              </a:ext>
            </a:extLst>
          </p:cNvPr>
          <p:cNvSpPr>
            <a:spLocks noGrp="1"/>
          </p:cNvSpPr>
          <p:nvPr>
            <p:ph type="sldNum" sz="quarter" idx="12"/>
          </p:nvPr>
        </p:nvSpPr>
        <p:spPr/>
        <p:txBody>
          <a:bodyPr/>
          <a:lstStyle/>
          <a:p>
            <a:fld id="{044B3C8F-0D8B-472B-93CA-D4AAC5ABF5A5}" type="slidenum">
              <a:rPr lang="id-ID" smtClean="0"/>
              <a:pPr/>
              <a:t>36</a:t>
            </a:fld>
            <a:endParaRPr lang="id-ID"/>
          </a:p>
        </p:txBody>
      </p:sp>
      <p:sp>
        <p:nvSpPr>
          <p:cNvPr id="7" name="Notched Right Arrow 5">
            <a:extLst>
              <a:ext uri="{FF2B5EF4-FFF2-40B4-BE49-F238E27FC236}">
                <a16:creationId xmlns="" xmlns:a16="http://schemas.microsoft.com/office/drawing/2014/main" id="{E0E1443C-C825-4439-8743-EC0A7E65419B}"/>
              </a:ext>
            </a:extLst>
          </p:cNvPr>
          <p:cNvSpPr/>
          <p:nvPr/>
        </p:nvSpPr>
        <p:spPr>
          <a:xfrm rot="13759244">
            <a:off x="1121870" y="4326471"/>
            <a:ext cx="4785668" cy="1143404"/>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جستجوی پیشرفته</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Tree>
    <p:extLst>
      <p:ext uri="{BB962C8B-B14F-4D97-AF65-F5344CB8AC3E}">
        <p14:creationId xmlns:p14="http://schemas.microsoft.com/office/powerpoint/2010/main" val="39626306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042A0F-189E-406E-B59F-D7641022D436}"/>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7048FB26-762E-4B3A-8D4C-69B9BA1478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43" y="0"/>
            <a:ext cx="9171443" cy="6857999"/>
          </a:xfrm>
        </p:spPr>
      </p:pic>
      <p:sp>
        <p:nvSpPr>
          <p:cNvPr id="4" name="Slide Number Placeholder 3">
            <a:extLst>
              <a:ext uri="{FF2B5EF4-FFF2-40B4-BE49-F238E27FC236}">
                <a16:creationId xmlns="" xmlns:a16="http://schemas.microsoft.com/office/drawing/2014/main" id="{29CE384C-9149-4D4C-9154-4896CAB6D188}"/>
              </a:ext>
            </a:extLst>
          </p:cNvPr>
          <p:cNvSpPr>
            <a:spLocks noGrp="1"/>
          </p:cNvSpPr>
          <p:nvPr>
            <p:ph type="sldNum" sz="quarter" idx="12"/>
          </p:nvPr>
        </p:nvSpPr>
        <p:spPr/>
        <p:txBody>
          <a:bodyPr/>
          <a:lstStyle/>
          <a:p>
            <a:fld id="{044B3C8F-0D8B-472B-93CA-D4AAC5ABF5A5}" type="slidenum">
              <a:rPr lang="id-ID" smtClean="0"/>
              <a:pPr/>
              <a:t>37</a:t>
            </a:fld>
            <a:endParaRPr lang="id-ID"/>
          </a:p>
        </p:txBody>
      </p:sp>
    </p:spTree>
    <p:extLst>
      <p:ext uri="{BB962C8B-B14F-4D97-AF65-F5344CB8AC3E}">
        <p14:creationId xmlns:p14="http://schemas.microsoft.com/office/powerpoint/2010/main" val="28198303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Titr" panose="00000700000000000000" pitchFamily="2" charset="-78"/>
              </a:rPr>
              <a:t>ادامه</a:t>
            </a:r>
            <a:endParaRPr lang="en-US" dirty="0">
              <a:cs typeface="B Titr" panose="00000700000000000000" pitchFamily="2" charset="-78"/>
            </a:endParaRPr>
          </a:p>
        </p:txBody>
      </p:sp>
      <p:sp>
        <p:nvSpPr>
          <p:cNvPr id="3" name="Content Placeholder 2"/>
          <p:cNvSpPr>
            <a:spLocks noGrp="1"/>
          </p:cNvSpPr>
          <p:nvPr>
            <p:ph idx="1"/>
          </p:nvPr>
        </p:nvSpPr>
        <p:spPr>
          <a:xfrm>
            <a:off x="251520" y="1340768"/>
            <a:ext cx="8587680" cy="5380707"/>
          </a:xfrm>
        </p:spPr>
        <p:txBody>
          <a:bodyPr>
            <a:noAutofit/>
          </a:bodyPr>
          <a:lstStyle/>
          <a:p>
            <a:pPr marL="0" indent="0" algn="just" rtl="1">
              <a:buNone/>
            </a:pPr>
            <a:r>
              <a:rPr lang="fa-IR" sz="3600" dirty="0">
                <a:cs typeface="B Nazanin" panose="00000400000000000000" pitchFamily="2" charset="-78"/>
              </a:rPr>
              <a:t>در این بخش می توانید جستجو را به صورت محدودتر انجام دهید:</a:t>
            </a:r>
          </a:p>
          <a:p>
            <a:pPr marL="0" indent="0" algn="just" rtl="1">
              <a:buNone/>
            </a:pPr>
            <a:endParaRPr lang="fa-IR" sz="3600" dirty="0">
              <a:cs typeface="B Nazanin" panose="00000400000000000000" pitchFamily="2" charset="-78"/>
            </a:endParaRPr>
          </a:p>
          <a:p>
            <a:pPr marL="0" indent="0" algn="just" rtl="1">
              <a:buNone/>
            </a:pPr>
            <a:r>
              <a:rPr lang="fa-IR" sz="3600" b="1" u="sng" dirty="0">
                <a:cs typeface="B Nazanin" panose="00000400000000000000" pitchFamily="2" charset="-78"/>
              </a:rPr>
              <a:t>نوع ماده: </a:t>
            </a:r>
            <a:r>
              <a:rPr lang="fa-IR" sz="3600" dirty="0">
                <a:cs typeface="B Nazanin" panose="00000400000000000000" pitchFamily="2" charset="-78"/>
              </a:rPr>
              <a:t>نوع ماده کتابخانه ای </a:t>
            </a:r>
          </a:p>
          <a:p>
            <a:pPr marL="0" indent="0" algn="just" rtl="1">
              <a:buNone/>
            </a:pPr>
            <a:r>
              <a:rPr lang="fa-IR" sz="3600" b="1" u="sng" dirty="0">
                <a:cs typeface="B Nazanin" panose="00000400000000000000" pitchFamily="2" charset="-78"/>
              </a:rPr>
              <a:t>محل نگهداری: </a:t>
            </a:r>
            <a:r>
              <a:rPr lang="fa-IR" sz="3600" dirty="0">
                <a:cs typeface="B Nazanin" panose="00000400000000000000" pitchFamily="2" charset="-78"/>
              </a:rPr>
              <a:t>مخزن نگهداری نسخه فیزیکی </a:t>
            </a:r>
          </a:p>
          <a:p>
            <a:pPr marL="0" indent="0" algn="just" rtl="1">
              <a:buNone/>
            </a:pPr>
            <a:r>
              <a:rPr lang="fa-IR" sz="3600" b="1" u="sng" dirty="0">
                <a:cs typeface="B Nazanin" panose="00000400000000000000" pitchFamily="2" charset="-78"/>
              </a:rPr>
              <a:t>منابع دیجیتالی: </a:t>
            </a:r>
            <a:r>
              <a:rPr lang="fa-IR" sz="3600" dirty="0">
                <a:cs typeface="B Nazanin" panose="00000400000000000000" pitchFamily="2" charset="-78"/>
              </a:rPr>
              <a:t>وجود نسخه دیجیتال(فایل) </a:t>
            </a:r>
          </a:p>
          <a:p>
            <a:pPr marL="0" indent="0" algn="just" rtl="1">
              <a:buNone/>
            </a:pPr>
            <a:r>
              <a:rPr lang="fa-IR" sz="3600" b="1" u="sng" dirty="0">
                <a:cs typeface="B Nazanin" panose="00000400000000000000" pitchFamily="2" charset="-78"/>
              </a:rPr>
              <a:t>موجودی: </a:t>
            </a:r>
            <a:r>
              <a:rPr lang="fa-IR" sz="3600" dirty="0">
                <a:cs typeface="B Nazanin" panose="00000400000000000000" pitchFamily="2" charset="-78"/>
              </a:rPr>
              <a:t>وجود نسخه فیزیکی</a:t>
            </a:r>
            <a:endParaRPr lang="en-US" sz="36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42723706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AF9309-C0EA-4F89-A47A-04C18590A122}"/>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AAAC5C33-239C-4FC3-AE85-06427B9053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084356" cy="6858000"/>
          </a:xfrm>
        </p:spPr>
      </p:pic>
      <p:sp>
        <p:nvSpPr>
          <p:cNvPr id="4" name="Slide Number Placeholder 3">
            <a:extLst>
              <a:ext uri="{FF2B5EF4-FFF2-40B4-BE49-F238E27FC236}">
                <a16:creationId xmlns="" xmlns:a16="http://schemas.microsoft.com/office/drawing/2014/main" id="{1836E76D-82E0-46F1-8FFF-7CA67225B4CF}"/>
              </a:ext>
            </a:extLst>
          </p:cNvPr>
          <p:cNvSpPr>
            <a:spLocks noGrp="1"/>
          </p:cNvSpPr>
          <p:nvPr>
            <p:ph type="sldNum" sz="quarter" idx="12"/>
          </p:nvPr>
        </p:nvSpPr>
        <p:spPr/>
        <p:txBody>
          <a:bodyPr/>
          <a:lstStyle/>
          <a:p>
            <a:fld id="{044B3C8F-0D8B-472B-93CA-D4AAC5ABF5A5}" type="slidenum">
              <a:rPr lang="id-ID" smtClean="0"/>
              <a:pPr/>
              <a:t>39</a:t>
            </a:fld>
            <a:endParaRPr lang="id-ID"/>
          </a:p>
        </p:txBody>
      </p:sp>
      <p:sp>
        <p:nvSpPr>
          <p:cNvPr id="7" name="Right Brace 6">
            <a:extLst>
              <a:ext uri="{FF2B5EF4-FFF2-40B4-BE49-F238E27FC236}">
                <a16:creationId xmlns="" xmlns:a16="http://schemas.microsoft.com/office/drawing/2014/main" id="{42CF7B08-F18E-49BC-9999-66D99CDAF04D}"/>
              </a:ext>
            </a:extLst>
          </p:cNvPr>
          <p:cNvSpPr/>
          <p:nvPr/>
        </p:nvSpPr>
        <p:spPr>
          <a:xfrm>
            <a:off x="8244408" y="3412432"/>
            <a:ext cx="594792" cy="3214638"/>
          </a:xfrm>
          <a:prstGeom prst="rightBrace">
            <a:avLst/>
          </a:prstGeom>
          <a:ln>
            <a:solidFill>
              <a:srgbClr val="FF000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8" name="Notched Right Arrow 5">
            <a:extLst>
              <a:ext uri="{FF2B5EF4-FFF2-40B4-BE49-F238E27FC236}">
                <a16:creationId xmlns="" xmlns:a16="http://schemas.microsoft.com/office/drawing/2014/main" id="{6A9062C9-0578-4EE3-8410-63DA218AB6BC}"/>
              </a:ext>
            </a:extLst>
          </p:cNvPr>
          <p:cNvSpPr/>
          <p:nvPr/>
        </p:nvSpPr>
        <p:spPr>
          <a:xfrm rot="1655979">
            <a:off x="2858960" y="1616567"/>
            <a:ext cx="4388859" cy="1143404"/>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جستجو بر اساس</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Tree>
    <p:extLst>
      <p:ext uri="{BB962C8B-B14F-4D97-AF65-F5344CB8AC3E}">
        <p14:creationId xmlns:p14="http://schemas.microsoft.com/office/powerpoint/2010/main" val="41820946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solidFill>
                  <a:srgbClr val="0070C0"/>
                </a:solidFill>
                <a:cs typeface="B Titr" panose="00000700000000000000" pitchFamily="2" charset="-78"/>
              </a:rPr>
              <a:t>معرفی کتابخانه</a:t>
            </a:r>
          </a:p>
        </p:txBody>
      </p:sp>
      <p:sp>
        <p:nvSpPr>
          <p:cNvPr id="3" name="Content Placeholder 2"/>
          <p:cNvSpPr>
            <a:spLocks noGrp="1"/>
          </p:cNvSpPr>
          <p:nvPr>
            <p:ph idx="1"/>
          </p:nvPr>
        </p:nvSpPr>
        <p:spPr>
          <a:xfrm>
            <a:off x="899592" y="1524000"/>
            <a:ext cx="7787208" cy="4602163"/>
          </a:xfrm>
        </p:spPr>
        <p:txBody>
          <a:bodyPr>
            <a:noAutofit/>
          </a:bodyPr>
          <a:lstStyle/>
          <a:p>
            <a:pPr marL="0" indent="0" algn="just" rtl="1">
              <a:buNone/>
            </a:pPr>
            <a:r>
              <a:rPr lang="ar-SA" dirty="0">
                <a:cs typeface="B Nazanin" panose="00000400000000000000" pitchFamily="2" charset="-78"/>
              </a:rPr>
              <a:t>کتابخانه دانشکده پیراپزشکی از سال 1366شکل گرفت و شروع بکار کرد. در آن زمان نام این دانشکده، دانشکده تکنولوژی پزشکی بود. از شهریور1392 کتابخانه به محل جدید خود واقع در فاز2 دانشکده پیراپزشکی نقل مکان کرد. خدمات کتابخانه شامل امانت کتاب، خدمات مرجع، استفاده از سالن های مطالعه، دسترسی به منابع کتابخانه و استفاده از خدمات اطلاع رسانی می باشد</a:t>
            </a:r>
            <a:r>
              <a:rPr lang="fa-IR" dirty="0">
                <a:cs typeface="B Nazanin" panose="00000400000000000000" pitchFamily="2" charset="-78"/>
              </a:rPr>
              <a:t>.</a:t>
            </a:r>
            <a:r>
              <a:rPr lang="ar-SA" dirty="0">
                <a:cs typeface="B Nazanin" panose="00000400000000000000" pitchFamily="2" charset="-78"/>
              </a:rPr>
              <a:t> روش دستیابی به منابع به صورت قفسه باز می باشد که به مراجعه کنندگان امکان دسترسی سریع و مستقیم به منابع را داده و امکان انتخاب کتاب از میان کتاب های مشابه را برای اعضاء فراهم می کند</a:t>
            </a:r>
            <a:r>
              <a:rPr lang="fa-IR" dirty="0">
                <a:cs typeface="B Nazanin" panose="00000400000000000000" pitchFamily="2" charset="-78"/>
              </a:rPr>
              <a:t>.</a:t>
            </a:r>
            <a:r>
              <a:rPr lang="ar-SA" dirty="0">
                <a:cs typeface="B Nazanin" panose="00000400000000000000" pitchFamily="2" charset="-78"/>
              </a:rPr>
              <a:t> </a:t>
            </a:r>
          </a:p>
          <a:p>
            <a:pPr marL="0" indent="0" algn="just" rtl="1">
              <a:buNone/>
            </a:pPr>
            <a:endParaRPr lang="fa-IR"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9716471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14CAC1-1C52-4FC2-9379-6A3B9382B7DE}"/>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25B4AEA6-5F85-439C-A080-823FA28CD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7141"/>
          </a:xfrm>
        </p:spPr>
      </p:pic>
      <p:sp>
        <p:nvSpPr>
          <p:cNvPr id="4" name="Slide Number Placeholder 3">
            <a:extLst>
              <a:ext uri="{FF2B5EF4-FFF2-40B4-BE49-F238E27FC236}">
                <a16:creationId xmlns="" xmlns:a16="http://schemas.microsoft.com/office/drawing/2014/main" id="{EA1C5D75-858D-4D1B-9DF8-8575382C145E}"/>
              </a:ext>
            </a:extLst>
          </p:cNvPr>
          <p:cNvSpPr>
            <a:spLocks noGrp="1"/>
          </p:cNvSpPr>
          <p:nvPr>
            <p:ph type="sldNum" sz="quarter" idx="12"/>
          </p:nvPr>
        </p:nvSpPr>
        <p:spPr/>
        <p:txBody>
          <a:bodyPr/>
          <a:lstStyle/>
          <a:p>
            <a:fld id="{044B3C8F-0D8B-472B-93CA-D4AAC5ABF5A5}" type="slidenum">
              <a:rPr lang="id-ID" smtClean="0"/>
              <a:pPr/>
              <a:t>40</a:t>
            </a:fld>
            <a:endParaRPr lang="id-ID"/>
          </a:p>
        </p:txBody>
      </p:sp>
      <p:sp>
        <p:nvSpPr>
          <p:cNvPr id="7" name="Notched Right Arrow 5">
            <a:extLst>
              <a:ext uri="{FF2B5EF4-FFF2-40B4-BE49-F238E27FC236}">
                <a16:creationId xmlns="" xmlns:a16="http://schemas.microsoft.com/office/drawing/2014/main" id="{58ED4EEA-8D01-4189-93B9-E7E83984A361}"/>
              </a:ext>
            </a:extLst>
          </p:cNvPr>
          <p:cNvSpPr/>
          <p:nvPr/>
        </p:nvSpPr>
        <p:spPr>
          <a:xfrm rot="1655979">
            <a:off x="3418180" y="2857297"/>
            <a:ext cx="4684930" cy="1143404"/>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جستجو بر اساس</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8" name="Right Brace 7">
            <a:extLst>
              <a:ext uri="{FF2B5EF4-FFF2-40B4-BE49-F238E27FC236}">
                <a16:creationId xmlns="" xmlns:a16="http://schemas.microsoft.com/office/drawing/2014/main" id="{9FD39FF0-9B03-465C-AE8B-F16948B62F4E}"/>
              </a:ext>
            </a:extLst>
          </p:cNvPr>
          <p:cNvSpPr/>
          <p:nvPr/>
        </p:nvSpPr>
        <p:spPr>
          <a:xfrm>
            <a:off x="7730520" y="4858611"/>
            <a:ext cx="594792" cy="1901926"/>
          </a:xfrm>
          <a:prstGeom prst="rightBrace">
            <a:avLst>
              <a:gd name="adj1" fmla="val 135116"/>
              <a:gd name="adj2" fmla="val 50000"/>
            </a:avLst>
          </a:prstGeom>
          <a:ln>
            <a:solidFill>
              <a:srgbClr val="FF000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793736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B2BB6D-0387-428D-A1AB-750DAD484E3F}"/>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2EA374B9-278D-4D91-96F2-7BE9BB924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1" cy="6858000"/>
          </a:xfrm>
        </p:spPr>
      </p:pic>
      <p:sp>
        <p:nvSpPr>
          <p:cNvPr id="4" name="Slide Number Placeholder 3">
            <a:extLst>
              <a:ext uri="{FF2B5EF4-FFF2-40B4-BE49-F238E27FC236}">
                <a16:creationId xmlns="" xmlns:a16="http://schemas.microsoft.com/office/drawing/2014/main" id="{A455DA15-2204-4713-9CE9-4E4F9167EAD0}"/>
              </a:ext>
            </a:extLst>
          </p:cNvPr>
          <p:cNvSpPr>
            <a:spLocks noGrp="1"/>
          </p:cNvSpPr>
          <p:nvPr>
            <p:ph type="sldNum" sz="quarter" idx="12"/>
          </p:nvPr>
        </p:nvSpPr>
        <p:spPr/>
        <p:txBody>
          <a:bodyPr/>
          <a:lstStyle/>
          <a:p>
            <a:fld id="{044B3C8F-0D8B-472B-93CA-D4AAC5ABF5A5}" type="slidenum">
              <a:rPr lang="id-ID" smtClean="0"/>
              <a:pPr/>
              <a:t>41</a:t>
            </a:fld>
            <a:endParaRPr lang="id-ID"/>
          </a:p>
        </p:txBody>
      </p:sp>
      <p:sp>
        <p:nvSpPr>
          <p:cNvPr id="7" name="Notched Right Arrow 5">
            <a:extLst>
              <a:ext uri="{FF2B5EF4-FFF2-40B4-BE49-F238E27FC236}">
                <a16:creationId xmlns="" xmlns:a16="http://schemas.microsoft.com/office/drawing/2014/main" id="{C587CAE2-93DD-4904-82F7-AE6ED9785438}"/>
              </a:ext>
            </a:extLst>
          </p:cNvPr>
          <p:cNvSpPr/>
          <p:nvPr/>
        </p:nvSpPr>
        <p:spPr>
          <a:xfrm rot="1655979">
            <a:off x="2842115" y="3393076"/>
            <a:ext cx="4684930" cy="1143404"/>
          </a:xfrm>
          <a:prstGeom prst="notchedRightArrow">
            <a:avLst>
              <a:gd name="adj1" fmla="val 89303"/>
              <a:gd name="adj2" fmla="val 12262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ln w="0"/>
                <a:solidFill>
                  <a:schemeClr val="tx1"/>
                </a:solidFill>
                <a:effectLst>
                  <a:outerShdw blurRad="38100" dist="19050" dir="2700000" algn="tl" rotWithShape="0">
                    <a:schemeClr val="dk1">
                      <a:alpha val="40000"/>
                    </a:schemeClr>
                  </a:outerShdw>
                </a:effectLst>
                <a:cs typeface="B Titr" panose="00000700000000000000" pitchFamily="2" charset="-78"/>
              </a:rPr>
              <a:t>جستجو بر اساس</a:t>
            </a:r>
            <a:endParaRPr lang="en-US" sz="20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Tree>
    <p:extLst>
      <p:ext uri="{BB962C8B-B14F-4D97-AF65-F5344CB8AC3E}">
        <p14:creationId xmlns:p14="http://schemas.microsoft.com/office/powerpoint/2010/main" val="31793952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84C81B-EFA4-4CBE-AA3C-83B57E949D86}"/>
              </a:ext>
            </a:extLst>
          </p:cNvPr>
          <p:cNvSpPr>
            <a:spLocks noGrp="1"/>
          </p:cNvSpPr>
          <p:nvPr>
            <p:ph type="title"/>
          </p:nvPr>
        </p:nvSpPr>
        <p:spPr/>
        <p:txBody>
          <a:bodyPr>
            <a:normAutofit fontScale="90000"/>
          </a:bodyPr>
          <a:lstStyle/>
          <a:p>
            <a:endParaRPr lang="fa-IR"/>
          </a:p>
        </p:txBody>
      </p:sp>
      <p:pic>
        <p:nvPicPr>
          <p:cNvPr id="6" name="Content Placeholder 5">
            <a:extLst>
              <a:ext uri="{FF2B5EF4-FFF2-40B4-BE49-F238E27FC236}">
                <a16:creationId xmlns="" xmlns:a16="http://schemas.microsoft.com/office/drawing/2014/main" id="{C6B98626-79E1-4296-93F5-9064698C84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4" name="Slide Number Placeholder 3">
            <a:extLst>
              <a:ext uri="{FF2B5EF4-FFF2-40B4-BE49-F238E27FC236}">
                <a16:creationId xmlns="" xmlns:a16="http://schemas.microsoft.com/office/drawing/2014/main" id="{3A6916E5-783B-49FE-84C5-9F04508B7513}"/>
              </a:ext>
            </a:extLst>
          </p:cNvPr>
          <p:cNvSpPr>
            <a:spLocks noGrp="1"/>
          </p:cNvSpPr>
          <p:nvPr>
            <p:ph type="sldNum" sz="quarter" idx="12"/>
          </p:nvPr>
        </p:nvSpPr>
        <p:spPr/>
        <p:txBody>
          <a:bodyPr/>
          <a:lstStyle/>
          <a:p>
            <a:fld id="{044B3C8F-0D8B-472B-93CA-D4AAC5ABF5A5}" type="slidenum">
              <a:rPr lang="id-ID" smtClean="0"/>
              <a:pPr/>
              <a:t>42</a:t>
            </a:fld>
            <a:endParaRPr lang="id-ID"/>
          </a:p>
        </p:txBody>
      </p:sp>
      <p:sp>
        <p:nvSpPr>
          <p:cNvPr id="7" name="Down Arrow 6">
            <a:extLst>
              <a:ext uri="{FF2B5EF4-FFF2-40B4-BE49-F238E27FC236}">
                <a16:creationId xmlns="" xmlns:a16="http://schemas.microsoft.com/office/drawing/2014/main" id="{73F9B12B-A48A-4E02-A077-D2E6B612DCB6}"/>
              </a:ext>
            </a:extLst>
          </p:cNvPr>
          <p:cNvSpPr/>
          <p:nvPr/>
        </p:nvSpPr>
        <p:spPr>
          <a:xfrm>
            <a:off x="4427984" y="2486235"/>
            <a:ext cx="288032" cy="2952328"/>
          </a:xfrm>
          <a:prstGeom prst="downArrow">
            <a:avLst>
              <a:gd name="adj1" fmla="val 50000"/>
              <a:gd name="adj2" fmla="val 1407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6">
            <a:extLst>
              <a:ext uri="{FF2B5EF4-FFF2-40B4-BE49-F238E27FC236}">
                <a16:creationId xmlns="" xmlns:a16="http://schemas.microsoft.com/office/drawing/2014/main" id="{FF97669E-6A08-493C-BBE1-F0201E27E924}"/>
              </a:ext>
            </a:extLst>
          </p:cNvPr>
          <p:cNvSpPr/>
          <p:nvPr/>
        </p:nvSpPr>
        <p:spPr>
          <a:xfrm rot="5199989">
            <a:off x="6054907" y="4276562"/>
            <a:ext cx="288032" cy="2952328"/>
          </a:xfrm>
          <a:prstGeom prst="downArrow">
            <a:avLst>
              <a:gd name="adj1" fmla="val 50000"/>
              <a:gd name="adj2" fmla="val 1407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6">
            <a:extLst>
              <a:ext uri="{FF2B5EF4-FFF2-40B4-BE49-F238E27FC236}">
                <a16:creationId xmlns="" xmlns:a16="http://schemas.microsoft.com/office/drawing/2014/main" id="{C9B91C66-0FB7-4177-BB5C-58579C3D9A78}"/>
              </a:ext>
            </a:extLst>
          </p:cNvPr>
          <p:cNvSpPr/>
          <p:nvPr/>
        </p:nvSpPr>
        <p:spPr>
          <a:xfrm rot="16200000">
            <a:off x="1332148" y="4856820"/>
            <a:ext cx="288032" cy="2952328"/>
          </a:xfrm>
          <a:prstGeom prst="downArrow">
            <a:avLst>
              <a:gd name="adj1" fmla="val 50000"/>
              <a:gd name="adj2" fmla="val 1407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230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0" y="0"/>
            <a:ext cx="91805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2332" y="2132856"/>
            <a:ext cx="4824536" cy="3316924"/>
          </a:xfrm>
        </p:spPr>
        <p:txBody>
          <a:bodyPr>
            <a:normAutofit/>
          </a:bodyPr>
          <a:lstStyle/>
          <a:p>
            <a:pPr marL="0" indent="0" algn="ctr">
              <a:buNone/>
            </a:pPr>
            <a:r>
              <a:rPr lang="fa-IR" sz="6000" dirty="0">
                <a:latin typeface="IranNastaliq" pitchFamily="18" charset="0"/>
                <a:cs typeface="IranNastaliq" pitchFamily="18" charset="0"/>
              </a:rPr>
              <a:t>از حضور و توجه شما سپاسگزارم.</a:t>
            </a:r>
          </a:p>
        </p:txBody>
      </p:sp>
      <p:sp>
        <p:nvSpPr>
          <p:cNvPr id="5" name="Slide Number Placeholder 4"/>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4167698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fa-IR"/>
          </a:p>
        </p:txBody>
      </p:sp>
      <p:sp>
        <p:nvSpPr>
          <p:cNvPr id="3" name="Content Placeholder 2"/>
          <p:cNvSpPr>
            <a:spLocks noGrp="1"/>
          </p:cNvSpPr>
          <p:nvPr>
            <p:ph idx="1"/>
          </p:nvPr>
        </p:nvSpPr>
        <p:spPr>
          <a:xfrm>
            <a:off x="971600" y="2060848"/>
            <a:ext cx="7258000" cy="4065315"/>
          </a:xfrm>
        </p:spPr>
        <p:txBody>
          <a:bodyPr>
            <a:normAutofit/>
          </a:bodyPr>
          <a:lstStyle/>
          <a:p>
            <a:pPr marL="0" indent="0" algn="ctr" rtl="1">
              <a:buNone/>
            </a:pPr>
            <a:endParaRPr lang="fa-IR" sz="5400" dirty="0">
              <a:cs typeface="B Titr" panose="00000700000000000000" pitchFamily="2" charset="-78"/>
            </a:endParaRPr>
          </a:p>
          <a:p>
            <a:pPr marL="0" indent="0" algn="ctr" rtl="1">
              <a:buNone/>
            </a:pPr>
            <a:r>
              <a:rPr lang="fa-IR" sz="5400" dirty="0">
                <a:cs typeface="B Titr" panose="00000700000000000000" pitchFamily="2" charset="-78"/>
              </a:rPr>
              <a:t>بخش های مختلف کتابخانه</a:t>
            </a:r>
          </a:p>
        </p:txBody>
      </p:sp>
      <p:sp>
        <p:nvSpPr>
          <p:cNvPr id="4" name="Slide Number Placeholder 3"/>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14033460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Titr" panose="00000700000000000000" pitchFamily="2" charset="-78"/>
              </a:rPr>
              <a:t>بخش امانت:</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1143" y="1556792"/>
            <a:ext cx="8200201" cy="4799558"/>
          </a:xfrm>
        </p:spPr>
      </p:pic>
      <p:sp>
        <p:nvSpPr>
          <p:cNvPr id="4" name="Slide Number Placeholder 3"/>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2380199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Titr" panose="00000700000000000000" pitchFamily="2" charset="-78"/>
              </a:rPr>
              <a:t>معرفی: </a:t>
            </a:r>
          </a:p>
        </p:txBody>
      </p:sp>
      <p:sp>
        <p:nvSpPr>
          <p:cNvPr id="3" name="Content Placeholder 2"/>
          <p:cNvSpPr>
            <a:spLocks noGrp="1"/>
          </p:cNvSpPr>
          <p:nvPr>
            <p:ph idx="1"/>
          </p:nvPr>
        </p:nvSpPr>
        <p:spPr>
          <a:xfrm>
            <a:off x="1187624" y="1524000"/>
            <a:ext cx="7499176" cy="4602163"/>
          </a:xfrm>
        </p:spPr>
        <p:txBody>
          <a:bodyPr>
            <a:noAutofit/>
          </a:bodyPr>
          <a:lstStyle/>
          <a:p>
            <a:pPr marL="0" indent="0" algn="just" rtl="1">
              <a:buNone/>
            </a:pPr>
            <a:r>
              <a:rPr lang="fa-IR" sz="4000" dirty="0">
                <a:cs typeface="B Nazanin" panose="00000400000000000000" pitchFamily="2" charset="-78"/>
              </a:rPr>
              <a:t>در این بخش امور مربوط به امانت کتابهای فارسی و لاتین، بازگشت کتاب، تسویه حساب دانشجویان و پذیرش و تحویل پایان نامه ها صورت می گیرد. فرآیند امانت به صورت قفسه باز است و دانشجویان پس از انتخاب کتاب های مورد نظر، جهت امانت به کتابدار تحویل می دهند. دانشجویان با ارایه شماره دانشجویی می توانند کتابهای خود را امانت بگیرند. </a:t>
            </a:r>
          </a:p>
        </p:txBody>
      </p:sp>
      <p:sp>
        <p:nvSpPr>
          <p:cNvPr id="4" name="Slide Number Placeholder 3"/>
          <p:cNvSpPr>
            <a:spLocks noGrp="1"/>
          </p:cNvSpPr>
          <p:nvPr>
            <p:ph type="sldNum" sz="quarter" idx="12"/>
          </p:nvPr>
        </p:nvSpPr>
        <p:spPr>
          <a:xfrm>
            <a:off x="6705600" y="6400800"/>
            <a:ext cx="2133600" cy="365125"/>
          </a:xfrm>
        </p:spPr>
        <p:txBody>
          <a:bodyPr/>
          <a:lstStyle/>
          <a:p>
            <a:endParaRPr lang="id-ID" dirty="0"/>
          </a:p>
        </p:txBody>
      </p:sp>
    </p:spTree>
    <p:extLst>
      <p:ext uri="{BB962C8B-B14F-4D97-AF65-F5344CB8AC3E}">
        <p14:creationId xmlns:p14="http://schemas.microsoft.com/office/powerpoint/2010/main" val="2141255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cs typeface="B Titr" panose="00000700000000000000" pitchFamily="2" charset="-78"/>
              </a:rPr>
              <a:t>قوانین و مقررات بخش امانت </a:t>
            </a:r>
          </a:p>
        </p:txBody>
      </p:sp>
      <p:sp>
        <p:nvSpPr>
          <p:cNvPr id="3" name="Content Placeholder 2"/>
          <p:cNvSpPr>
            <a:spLocks noGrp="1"/>
          </p:cNvSpPr>
          <p:nvPr>
            <p:ph idx="1"/>
          </p:nvPr>
        </p:nvSpPr>
        <p:spPr>
          <a:xfrm>
            <a:off x="899592" y="1524000"/>
            <a:ext cx="7787208" cy="4602163"/>
          </a:xfrm>
        </p:spPr>
        <p:txBody>
          <a:bodyPr>
            <a:noAutofit/>
          </a:bodyPr>
          <a:lstStyle/>
          <a:p>
            <a:pPr marL="0" indent="0" algn="just" rtl="1">
              <a:buNone/>
            </a:pPr>
            <a:r>
              <a:rPr lang="fa-IR" dirty="0">
                <a:cs typeface="B Nazanin" panose="00000400000000000000" pitchFamily="2" charset="-78"/>
              </a:rPr>
              <a:t>- تعداد امانت کتاب برای دانشجویان کارشناسی (5 کتاب) و کارشناسی ارشد ( 7 کتاب ) و دکترا ( 9 کتاب ) می باشد. </a:t>
            </a:r>
          </a:p>
          <a:p>
            <a:pPr marL="0" indent="0" algn="just" rtl="1">
              <a:buNone/>
            </a:pPr>
            <a:r>
              <a:rPr lang="fa-IR" dirty="0">
                <a:cs typeface="B Nazanin" panose="00000400000000000000" pitchFamily="2" charset="-78"/>
              </a:rPr>
              <a:t>- هر دانشجو می تواند به صورت روزانه 5 کتاب سالنی به امانت بگیرد.</a:t>
            </a:r>
          </a:p>
          <a:p>
            <a:pPr marL="0" indent="0" algn="just" rtl="1">
              <a:buNone/>
            </a:pPr>
            <a:r>
              <a:rPr lang="fa-IR" dirty="0">
                <a:cs typeface="B Nazanin" panose="00000400000000000000" pitchFamily="2" charset="-78"/>
              </a:rPr>
              <a:t>- با ارائه شماره دانشجویی شخص دیگر نمی توان کتاب را امانت گرفت  و یا تمدید کرد. </a:t>
            </a:r>
          </a:p>
          <a:p>
            <a:pPr marL="0" indent="0" algn="just" rtl="1">
              <a:buNone/>
            </a:pPr>
            <a:r>
              <a:rPr lang="fa-IR" dirty="0">
                <a:cs typeface="B Nazanin" panose="00000400000000000000" pitchFamily="2" charset="-78"/>
              </a:rPr>
              <a:t>- مدت تمدید کتابها دو هفته می باشد. </a:t>
            </a:r>
          </a:p>
          <a:p>
            <a:pPr marL="0" indent="0" algn="just" rtl="1">
              <a:buNone/>
            </a:pPr>
            <a:r>
              <a:rPr lang="fa-IR" dirty="0">
                <a:cs typeface="B Nazanin" panose="00000400000000000000" pitchFamily="2" charset="-78"/>
              </a:rPr>
              <a:t>- در صورت مفقود شدن کتاب امانت گیرنده موظف است مراتب را فوراً به کتابخانه اعلام و نسبت به تهیه و تحویل کتاب اقدام نماید.</a:t>
            </a:r>
            <a:endParaRPr lang="en-US" dirty="0">
              <a:cs typeface="B Nazanin" panose="00000400000000000000" pitchFamily="2" charset="-78"/>
            </a:endParaRPr>
          </a:p>
          <a:p>
            <a:pPr marL="0" indent="0" algn="just" rtl="1">
              <a:buNone/>
            </a:pPr>
            <a:endParaRPr lang="fa-IR"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044B3C8F-0D8B-472B-93CA-D4AAC5ABF5A5}" type="slidenum">
              <a:rPr lang="id-ID" smtClean="0"/>
              <a:pPr/>
              <a:t>8</a:t>
            </a:fld>
            <a:endParaRPr lang="id-ID"/>
          </a:p>
        </p:txBody>
      </p:sp>
    </p:spTree>
    <p:extLst>
      <p:ext uri="{BB962C8B-B14F-4D97-AF65-F5344CB8AC3E}">
        <p14:creationId xmlns:p14="http://schemas.microsoft.com/office/powerpoint/2010/main" val="55187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380207"/>
            <a:ext cx="6324600" cy="685800"/>
          </a:xfrm>
        </p:spPr>
        <p:txBody>
          <a:bodyPr>
            <a:normAutofit/>
          </a:bodyPr>
          <a:lstStyle/>
          <a:p>
            <a:r>
              <a:rPr lang="fa-IR" sz="3600" dirty="0">
                <a:cs typeface="B Titr" panose="00000700000000000000" pitchFamily="2" charset="-78"/>
              </a:rPr>
              <a:t>قوانین و مقررات بخش امانت </a:t>
            </a:r>
            <a:endParaRPr lang="fa-IR" sz="3600" dirty="0"/>
          </a:p>
        </p:txBody>
      </p:sp>
      <p:sp>
        <p:nvSpPr>
          <p:cNvPr id="3" name="Content Placeholder 2"/>
          <p:cNvSpPr>
            <a:spLocks noGrp="1"/>
          </p:cNvSpPr>
          <p:nvPr>
            <p:ph idx="1"/>
          </p:nvPr>
        </p:nvSpPr>
        <p:spPr/>
        <p:txBody>
          <a:bodyPr/>
          <a:lstStyle/>
          <a:p>
            <a:pPr algn="just" rtl="1"/>
            <a:r>
              <a:rPr lang="fa-IR" dirty="0">
                <a:cs typeface="B Nazanin" panose="00000400000000000000" pitchFamily="2" charset="-78"/>
              </a:rPr>
              <a:t>مدت زمان امانت برای دانشجویان کارشناسی  14 روز و برای مقطع کارشناسی ارشد و دکترا 21 روز می باشد. مدت زمان امانت کتاب های لاتین 7 روز می باشد. </a:t>
            </a:r>
          </a:p>
          <a:p>
            <a:pPr marL="0" indent="0" algn="just" rtl="1">
              <a:buNone/>
            </a:pPr>
            <a:endParaRPr lang="en-US" dirty="0">
              <a:cs typeface="B Nazanin" panose="00000400000000000000" pitchFamily="2" charset="-78"/>
            </a:endParaRPr>
          </a:p>
          <a:p>
            <a:pPr algn="just" rtl="1"/>
            <a:r>
              <a:rPr lang="fa-IR" dirty="0">
                <a:cs typeface="B Nazanin" panose="00000400000000000000" pitchFamily="2" charset="-78"/>
              </a:rPr>
              <a:t>امانت گرفتن دو نسخه از یک عنوان کتاب امکان پذیر نمی باشد. </a:t>
            </a:r>
            <a:endParaRPr lang="en-US" dirty="0">
              <a:cs typeface="B Nazanin" panose="00000400000000000000" pitchFamily="2" charset="-78"/>
            </a:endParaRPr>
          </a:p>
          <a:p>
            <a:pPr marL="0" indent="0" algn="just" rtl="1">
              <a:buNone/>
            </a:pPr>
            <a:endParaRPr lang="fa-IR"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3275490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8764</TotalTime>
  <Words>672</Words>
  <Application>Microsoft Office PowerPoint</Application>
  <PresentationFormat>On-screen Show (4:3)</PresentationFormat>
  <Paragraphs>101</Paragraphs>
  <Slides>43</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B Titr</vt:lpstr>
      <vt:lpstr>Calibri</vt:lpstr>
      <vt:lpstr>IranNastaliq</vt:lpstr>
      <vt:lpstr>B Nazanin</vt:lpstr>
      <vt:lpstr>B Lotus</vt:lpstr>
      <vt:lpstr>Academy Engraved LET</vt:lpstr>
      <vt:lpstr>Times New Roman</vt:lpstr>
      <vt:lpstr>Arial</vt:lpstr>
      <vt:lpstr>Simplified Arabic Fixed</vt:lpstr>
      <vt:lpstr>Office Theme</vt:lpstr>
      <vt:lpstr>PowerPoint Presentation</vt:lpstr>
      <vt:lpstr>PowerPoint Presentation</vt:lpstr>
      <vt:lpstr>PowerPoint Presentation</vt:lpstr>
      <vt:lpstr>معرفی کتابخانه</vt:lpstr>
      <vt:lpstr>PowerPoint Presentation</vt:lpstr>
      <vt:lpstr>بخش امانت:</vt:lpstr>
      <vt:lpstr>معرفی: </vt:lpstr>
      <vt:lpstr>قوانین و مقررات بخش امانت </vt:lpstr>
      <vt:lpstr>قوانین و مقررات بخش امانت </vt:lpstr>
      <vt:lpstr>بخش مخزن کتاب:</vt:lpstr>
      <vt:lpstr>PowerPoint Presentation</vt:lpstr>
      <vt:lpstr>سالن های مطالعه:</vt:lpstr>
      <vt:lpstr>PowerPoint Presentation</vt:lpstr>
      <vt:lpstr>بخش خدمات فنی کتابخانه:</vt:lpstr>
      <vt:lpstr>بخش مرجع</vt:lpstr>
      <vt:lpstr>PowerPoint Presentation</vt:lpstr>
      <vt:lpstr>PowerPoint Presentation</vt:lpstr>
      <vt:lpstr>نرم‌افزار کتابخانه دیجیتال</vt:lpstr>
      <vt:lpstr>نحوه دست‌یابی:</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ادامه</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Aan</dc:creator>
  <cp:lastModifiedBy>noor</cp:lastModifiedBy>
  <cp:revision>833</cp:revision>
  <cp:lastPrinted>2013-04-13T19:16:41Z</cp:lastPrinted>
  <dcterms:created xsi:type="dcterms:W3CDTF">2012-10-19T02:33:11Z</dcterms:created>
  <dcterms:modified xsi:type="dcterms:W3CDTF">2024-11-03T05:53:18Z</dcterms:modified>
</cp:coreProperties>
</file>